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4" r:id="rId3"/>
    <p:sldMasterId id="214748370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9144000" cx="16256000"/>
  <p:notesSz cx="6858000" cy="9144000"/>
  <p:embeddedFontLst>
    <p:embeddedFont>
      <p:font typeface="Roboto"/>
      <p:regular r:id="rId81"/>
      <p:bold r:id="rId82"/>
      <p:italic r:id="rId83"/>
      <p:boldItalic r:id="rId84"/>
    </p:embeddedFont>
    <p:embeddedFont>
      <p:font typeface="Bricolage Grotesque ExtraLight"/>
      <p:regular r:id="rId85"/>
      <p:bold r:id="rId86"/>
    </p:embeddedFont>
    <p:embeddedFont>
      <p:font typeface="Lato"/>
      <p:regular r:id="rId87"/>
      <p:bold r:id="rId88"/>
      <p:italic r:id="rId89"/>
      <p:boldItalic r:id="rId90"/>
    </p:embeddedFont>
    <p:embeddedFont>
      <p:font typeface="Lato Hairline"/>
      <p:regular r:id="rId91"/>
      <p:bold r:id="rId92"/>
      <p:italic r:id="rId93"/>
      <p:boldItalic r:id="rId94"/>
    </p:embeddedFont>
    <p:embeddedFont>
      <p:font typeface="Lato Light"/>
      <p:regular r:id="rId95"/>
      <p:bold r:id="rId96"/>
      <p:italic r:id="rId97"/>
      <p:boldItalic r:id="rId98"/>
    </p:embeddedFont>
    <p:embeddedFont>
      <p:font typeface="Fjalla One"/>
      <p:regular r:id="rId99"/>
    </p:embeddedFont>
    <p:embeddedFont>
      <p:font typeface="Bricolage Grotesque ExtraBold"/>
      <p:bold r:id="rId100"/>
    </p:embeddedFont>
    <p:embeddedFont>
      <p:font typeface="Helvetica Neue"/>
      <p:regular r:id="rId101"/>
      <p:bold r:id="rId102"/>
      <p:italic r:id="rId103"/>
      <p:boldItalic r:id="rId104"/>
    </p:embeddedFont>
    <p:embeddedFont>
      <p:font typeface="Bricolage Grotesque"/>
      <p:regular r:id="rId105"/>
      <p:bold r:id="rId106"/>
    </p:embeddedFont>
    <p:embeddedFont>
      <p:font typeface="Bricolage Grotesque Medium"/>
      <p:regular r:id="rId107"/>
      <p:bold r:id="rId1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BricolageGrotesqueMedium-regular.fntdata"/><Relationship Id="rId106" Type="http://schemas.openxmlformats.org/officeDocument/2006/relationships/font" Target="fonts/BricolageGrotesque-bold.fntdata"/><Relationship Id="rId105" Type="http://schemas.openxmlformats.org/officeDocument/2006/relationships/font" Target="fonts/BricolageGrotesque-regular.fntdata"/><Relationship Id="rId104" Type="http://schemas.openxmlformats.org/officeDocument/2006/relationships/font" Target="fonts/HelveticaNeue-boldItalic.fntdata"/><Relationship Id="rId108" Type="http://schemas.openxmlformats.org/officeDocument/2006/relationships/font" Target="fonts/BricolageGrotesqueMedium-bold.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HelveticaNeue-italic.fntdata"/><Relationship Id="rId102" Type="http://schemas.openxmlformats.org/officeDocument/2006/relationships/font" Target="fonts/HelveticaNeue-bold.fntdata"/><Relationship Id="rId101" Type="http://schemas.openxmlformats.org/officeDocument/2006/relationships/font" Target="fonts/HelveticaNeue-regular.fntdata"/><Relationship Id="rId100" Type="http://schemas.openxmlformats.org/officeDocument/2006/relationships/font" Target="fonts/BricolageGrotesqueExtraBold-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LatoLight-regular.fntdata"/><Relationship Id="rId94" Type="http://schemas.openxmlformats.org/officeDocument/2006/relationships/font" Target="fonts/LatoHairline-boldItalic.fntdata"/><Relationship Id="rId97" Type="http://schemas.openxmlformats.org/officeDocument/2006/relationships/font" Target="fonts/LatoLight-italic.fntdata"/><Relationship Id="rId96" Type="http://schemas.openxmlformats.org/officeDocument/2006/relationships/font" Target="fonts/LatoLight-bold.fntdata"/><Relationship Id="rId11" Type="http://schemas.openxmlformats.org/officeDocument/2006/relationships/slide" Target="slides/slide6.xml"/><Relationship Id="rId99" Type="http://schemas.openxmlformats.org/officeDocument/2006/relationships/font" Target="fonts/FjallaOne-regular.fntdata"/><Relationship Id="rId10" Type="http://schemas.openxmlformats.org/officeDocument/2006/relationships/slide" Target="slides/slide5.xml"/><Relationship Id="rId98" Type="http://schemas.openxmlformats.org/officeDocument/2006/relationships/font" Target="fonts/LatoLight-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LatoHairline-regular.fntdata"/><Relationship Id="rId90" Type="http://schemas.openxmlformats.org/officeDocument/2006/relationships/font" Target="fonts/Lato-boldItalic.fntdata"/><Relationship Id="rId93" Type="http://schemas.openxmlformats.org/officeDocument/2006/relationships/font" Target="fonts/LatoHairline-italic.fntdata"/><Relationship Id="rId92" Type="http://schemas.openxmlformats.org/officeDocument/2006/relationships/font" Target="fonts/LatoHairline-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font" Target="fonts/Roboto-boldItalic.fntdata"/><Relationship Id="rId83" Type="http://schemas.openxmlformats.org/officeDocument/2006/relationships/font" Target="fonts/Roboto-italic.fntdata"/><Relationship Id="rId86" Type="http://schemas.openxmlformats.org/officeDocument/2006/relationships/font" Target="fonts/BricolageGrotesqueExtraLight-bold.fntdata"/><Relationship Id="rId85" Type="http://schemas.openxmlformats.org/officeDocument/2006/relationships/font" Target="fonts/BricolageGrotesqueExtraLight-regular.fntdata"/><Relationship Id="rId88" Type="http://schemas.openxmlformats.org/officeDocument/2006/relationships/font" Target="fonts/Lato-bold.fntdata"/><Relationship Id="rId87" Type="http://schemas.openxmlformats.org/officeDocument/2006/relationships/font" Target="fonts/Lato-regular.fntdata"/><Relationship Id="rId89" Type="http://schemas.openxmlformats.org/officeDocument/2006/relationships/font" Target="fonts/Lato-italic.fntdata"/><Relationship Id="rId80" Type="http://schemas.openxmlformats.org/officeDocument/2006/relationships/slide" Target="slides/slide75.xml"/><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0"/>
              </a:spcBef>
              <a:spcAft>
                <a:spcPts val="0"/>
              </a:spcAft>
              <a:buClr>
                <a:srgbClr val="000000"/>
              </a:buClr>
              <a:buSzPts val="1400"/>
              <a:buFont typeface="Arial"/>
              <a:buNone/>
              <a:defRPr b="0" i="0" sz="1800" u="none" cap="none" strike="noStrike">
                <a:solidFill>
                  <a:srgbClr val="000000"/>
                </a:solidFill>
                <a:latin typeface="Lato"/>
                <a:ea typeface="Lato"/>
                <a:cs typeface="Lato"/>
                <a:sym typeface="Lato"/>
              </a:defRPr>
            </a:lvl1pPr>
            <a:lvl2pPr indent="-228600" lvl="1" marL="914400" marR="0" rtl="0" algn="l">
              <a:lnSpc>
                <a:spcPct val="120000"/>
              </a:lnSpc>
              <a:spcBef>
                <a:spcPts val="0"/>
              </a:spcBef>
              <a:spcAft>
                <a:spcPts val="0"/>
              </a:spcAft>
              <a:buClr>
                <a:srgbClr val="000000"/>
              </a:buClr>
              <a:buSzPts val="1400"/>
              <a:buFont typeface="Arial"/>
              <a:buNone/>
              <a:defRPr b="0" i="0" sz="1800" u="none" cap="none" strike="noStrike">
                <a:solidFill>
                  <a:srgbClr val="000000"/>
                </a:solidFill>
                <a:latin typeface="Lato"/>
                <a:ea typeface="Lato"/>
                <a:cs typeface="Lato"/>
                <a:sym typeface="Lato"/>
              </a:defRPr>
            </a:lvl2pPr>
            <a:lvl3pPr indent="-228600" lvl="2" marL="1371600" marR="0" rtl="0" algn="l">
              <a:lnSpc>
                <a:spcPct val="120000"/>
              </a:lnSpc>
              <a:spcBef>
                <a:spcPts val="0"/>
              </a:spcBef>
              <a:spcAft>
                <a:spcPts val="0"/>
              </a:spcAft>
              <a:buClr>
                <a:srgbClr val="000000"/>
              </a:buClr>
              <a:buSzPts val="1400"/>
              <a:buFont typeface="Arial"/>
              <a:buNone/>
              <a:defRPr b="0" i="0" sz="1800" u="none" cap="none" strike="noStrike">
                <a:solidFill>
                  <a:srgbClr val="000000"/>
                </a:solidFill>
                <a:latin typeface="Lato"/>
                <a:ea typeface="Lato"/>
                <a:cs typeface="Lato"/>
                <a:sym typeface="Lato"/>
              </a:defRPr>
            </a:lvl3pPr>
            <a:lvl4pPr indent="-228600" lvl="3" marL="1828800" marR="0" rtl="0" algn="l">
              <a:lnSpc>
                <a:spcPct val="120000"/>
              </a:lnSpc>
              <a:spcBef>
                <a:spcPts val="0"/>
              </a:spcBef>
              <a:spcAft>
                <a:spcPts val="0"/>
              </a:spcAft>
              <a:buClr>
                <a:srgbClr val="000000"/>
              </a:buClr>
              <a:buSzPts val="1400"/>
              <a:buFont typeface="Arial"/>
              <a:buNone/>
              <a:defRPr b="0" i="0" sz="1800" u="none" cap="none" strike="noStrike">
                <a:solidFill>
                  <a:srgbClr val="000000"/>
                </a:solidFill>
                <a:latin typeface="Lato"/>
                <a:ea typeface="Lato"/>
                <a:cs typeface="Lato"/>
                <a:sym typeface="Lato"/>
              </a:defRPr>
            </a:lvl4pPr>
            <a:lvl5pPr indent="-228600" lvl="4" marL="2286000" marR="0" rtl="0" algn="l">
              <a:lnSpc>
                <a:spcPct val="120000"/>
              </a:lnSpc>
              <a:spcBef>
                <a:spcPts val="0"/>
              </a:spcBef>
              <a:spcAft>
                <a:spcPts val="0"/>
              </a:spcAft>
              <a:buClr>
                <a:srgbClr val="000000"/>
              </a:buClr>
              <a:buSzPts val="1400"/>
              <a:buFont typeface="Arial"/>
              <a:buNone/>
              <a:defRPr b="0" i="0" sz="1800" u="none" cap="none" strike="noStrike">
                <a:solidFill>
                  <a:srgbClr val="000000"/>
                </a:solidFill>
                <a:latin typeface="Lato"/>
                <a:ea typeface="Lato"/>
                <a:cs typeface="Lato"/>
                <a:sym typeface="Lato"/>
              </a:defRPr>
            </a:lvl5pPr>
            <a:lvl6pPr indent="-228600" lvl="5" marL="2743200" marR="0" rtl="0" algn="l">
              <a:lnSpc>
                <a:spcPct val="120000"/>
              </a:lnSpc>
              <a:spcBef>
                <a:spcPts val="0"/>
              </a:spcBef>
              <a:spcAft>
                <a:spcPts val="0"/>
              </a:spcAft>
              <a:buClr>
                <a:srgbClr val="000000"/>
              </a:buClr>
              <a:buSzPts val="1400"/>
              <a:buFont typeface="Arial"/>
              <a:buNone/>
              <a:defRPr b="0" i="0" sz="1800" u="none" cap="none" strike="noStrike">
                <a:solidFill>
                  <a:srgbClr val="000000"/>
                </a:solidFill>
                <a:latin typeface="Lato"/>
                <a:ea typeface="Lato"/>
                <a:cs typeface="Lato"/>
                <a:sym typeface="Lato"/>
              </a:defRPr>
            </a:lvl6pPr>
            <a:lvl7pPr indent="-228600" lvl="6" marL="3200400" marR="0" rtl="0" algn="l">
              <a:lnSpc>
                <a:spcPct val="120000"/>
              </a:lnSpc>
              <a:spcBef>
                <a:spcPts val="0"/>
              </a:spcBef>
              <a:spcAft>
                <a:spcPts val="0"/>
              </a:spcAft>
              <a:buClr>
                <a:srgbClr val="000000"/>
              </a:buClr>
              <a:buSzPts val="1400"/>
              <a:buFont typeface="Arial"/>
              <a:buNone/>
              <a:defRPr b="0" i="0" sz="1800" u="none" cap="none" strike="noStrike">
                <a:solidFill>
                  <a:srgbClr val="000000"/>
                </a:solidFill>
                <a:latin typeface="Lato"/>
                <a:ea typeface="Lato"/>
                <a:cs typeface="Lato"/>
                <a:sym typeface="Lato"/>
              </a:defRPr>
            </a:lvl7pPr>
            <a:lvl8pPr indent="-228600" lvl="7" marL="3657600" marR="0" rtl="0" algn="l">
              <a:lnSpc>
                <a:spcPct val="120000"/>
              </a:lnSpc>
              <a:spcBef>
                <a:spcPts val="0"/>
              </a:spcBef>
              <a:spcAft>
                <a:spcPts val="0"/>
              </a:spcAft>
              <a:buClr>
                <a:srgbClr val="000000"/>
              </a:buClr>
              <a:buSzPts val="1400"/>
              <a:buFont typeface="Arial"/>
              <a:buNone/>
              <a:defRPr b="0" i="0" sz="1800" u="none" cap="none" strike="noStrike">
                <a:solidFill>
                  <a:srgbClr val="000000"/>
                </a:solidFill>
                <a:latin typeface="Lato"/>
                <a:ea typeface="Lato"/>
                <a:cs typeface="Lato"/>
                <a:sym typeface="Lato"/>
              </a:defRPr>
            </a:lvl8pPr>
            <a:lvl9pPr indent="-228600" lvl="8" marL="4114800" marR="0" rtl="0" algn="l">
              <a:lnSpc>
                <a:spcPct val="120000"/>
              </a:lnSpc>
              <a:spcBef>
                <a:spcPts val="0"/>
              </a:spcBef>
              <a:spcAft>
                <a:spcPts val="0"/>
              </a:spcAft>
              <a:buClr>
                <a:srgbClr val="000000"/>
              </a:buClr>
              <a:buSzPts val="1400"/>
              <a:buFont typeface="Arial"/>
              <a:buNone/>
              <a:defRPr b="0" i="0" sz="1800" u="none" cap="none" strike="noStrike">
                <a:solidFill>
                  <a:srgbClr val="000000"/>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gitalmarketinginstitute.com/blog/digital-marketing-trends-2025"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hatgpt.com/c/68133c93-639c-8004-b198-9bb324f8fff3"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hatgpt.com/c/68133c93-639c-8004-b198-9bb324f8fff3"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59cc4f92f6_4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59cc4f92f6_4_7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50c2ccbd79_0_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50c2ccbd79_0_10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chemeClr val="dk1"/>
                </a:solidFill>
                <a:latin typeface="Arial"/>
                <a:ea typeface="Arial"/>
                <a:cs typeface="Arial"/>
                <a:sym typeface="Arial"/>
              </a:rPr>
              <a:t>Social Selling steigert nachweislich den Umsatz</a:t>
            </a:r>
            <a:endParaRPr sz="1100">
              <a:solidFill>
                <a:schemeClr val="dk1"/>
              </a:solidFill>
              <a:latin typeface="Arial"/>
              <a:ea typeface="Arial"/>
              <a:cs typeface="Arial"/>
              <a:sym typeface="Arial"/>
            </a:endParaRPr>
          </a:p>
          <a:p>
            <a:pPr indent="0" lvl="0" marL="0" rtl="0" algn="l">
              <a:spcBef>
                <a:spcPts val="0"/>
              </a:spcBef>
              <a:spcAft>
                <a:spcPts val="0"/>
              </a:spcAft>
              <a:buNone/>
            </a:pPr>
            <a:r>
              <a:rPr lang="en-US" sz="1100">
                <a:solidFill>
                  <a:schemeClr val="dk1"/>
                </a:solidFill>
                <a:latin typeface="Arial"/>
                <a:ea typeface="Arial"/>
                <a:cs typeface="Arial"/>
                <a:sym typeface="Arial"/>
              </a:rPr>
              <a:t>Das bedeutet nicht nur schnelleres Wachstum, sondern auch nachhaltigere und profitablere Kundenbeziehungen. Der direkte Draht über Social Media ermöglicht es uns, Beziehungen aufzubauen, bevor der Verkaufsprozess überhaupt richtig beginnt. </a:t>
            </a:r>
            <a:br>
              <a:rPr lang="en-US" sz="1100">
                <a:solidFill>
                  <a:schemeClr val="dk1"/>
                </a:solidFill>
                <a:latin typeface="Arial"/>
                <a:ea typeface="Arial"/>
                <a:cs typeface="Arial"/>
                <a:sym typeface="Arial"/>
              </a:rPr>
            </a:b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50a83fc128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50a83fc128_0_1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1200"/>
              </a:spcBef>
              <a:spcAft>
                <a:spcPts val="0"/>
              </a:spcAft>
              <a:buClr>
                <a:schemeClr val="dk1"/>
              </a:buClr>
              <a:buSzPts val="1100"/>
              <a:buChar char="●"/>
            </a:pPr>
            <a:r>
              <a:rPr b="1" lang="en-US" sz="1100">
                <a:solidFill>
                  <a:schemeClr val="dk1"/>
                </a:solidFill>
                <a:latin typeface="Arial"/>
                <a:ea typeface="Arial"/>
                <a:cs typeface="Arial"/>
                <a:sym typeface="Arial"/>
              </a:rPr>
              <a:t>Social Selling baut Vertrauen auf</a:t>
            </a:r>
            <a:r>
              <a:rPr lang="en-US" sz="1100">
                <a:solidFill>
                  <a:schemeClr val="dk1"/>
                </a:solidFill>
                <a:latin typeface="Arial"/>
                <a:ea typeface="Arial"/>
                <a:cs typeface="Arial"/>
                <a:sym typeface="Arial"/>
              </a:rPr>
              <a:t>, noch bevor ein Sales Call stattfindet.</a:t>
            </a: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Dadurch </a:t>
            </a:r>
            <a:r>
              <a:rPr b="1" lang="en-US" sz="1100">
                <a:solidFill>
                  <a:schemeClr val="dk1"/>
                </a:solidFill>
                <a:latin typeface="Arial"/>
                <a:ea typeface="Arial"/>
                <a:cs typeface="Arial"/>
                <a:sym typeface="Arial"/>
              </a:rPr>
              <a:t>verkürzen sich Kontaktanbahnungen</a:t>
            </a:r>
            <a:r>
              <a:rPr lang="en-US" sz="1100">
                <a:solidFill>
                  <a:schemeClr val="dk1"/>
                </a:solidFill>
                <a:latin typeface="Arial"/>
                <a:ea typeface="Arial"/>
                <a:cs typeface="Arial"/>
                <a:sym typeface="Arial"/>
              </a:rPr>
              <a:t> deutlich.</a:t>
            </a:r>
            <a:br>
              <a:rPr lang="en-US" sz="1100">
                <a:solidFill>
                  <a:schemeClr val="dk1"/>
                </a:solidFill>
                <a:latin typeface="Arial"/>
                <a:ea typeface="Arial"/>
                <a:cs typeface="Arial"/>
                <a:sym typeface="Arial"/>
              </a:rPr>
            </a:br>
            <a:endParaRPr sz="14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Besonders in längeren Verkaufszyklen half Social Selling, „dranzubleiben“, ohne zu nerven.</a:t>
            </a: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Micro-Interaktionen (Kommentieren, Liken, Verlinken) hielten die Beziehung warm.</a:t>
            </a:r>
            <a:br>
              <a:rPr lang="en-US" sz="1100">
                <a:solidFill>
                  <a:schemeClr val="dk1"/>
                </a:solidFill>
                <a:latin typeface="Arial"/>
                <a:ea typeface="Arial"/>
                <a:cs typeface="Arial"/>
                <a:sym typeface="Arial"/>
              </a:rPr>
            </a:br>
            <a:br>
              <a:rPr i="1"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 Bessere </a:t>
            </a:r>
            <a:r>
              <a:rPr b="1" lang="en-US" sz="1100">
                <a:solidFill>
                  <a:schemeClr val="dk1"/>
                </a:solidFill>
                <a:latin typeface="Arial"/>
                <a:ea typeface="Arial"/>
                <a:cs typeface="Arial"/>
                <a:sym typeface="Arial"/>
              </a:rPr>
              <a:t>Pflege von Deals in der Pipeline</a:t>
            </a:r>
            <a:r>
              <a:rPr lang="en-US" sz="1100">
                <a:solidFill>
                  <a:schemeClr val="dk1"/>
                </a:solidFill>
                <a:latin typeface="Arial"/>
                <a:ea typeface="Arial"/>
                <a:cs typeface="Arial"/>
                <a:sym typeface="Arial"/>
              </a:rPr>
              <a:t>, auch ohne ständigen Sales-Push</a:t>
            </a:r>
            <a:endParaRPr sz="14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Einige Befragte merkten an, dass ihr eigenes Netzwerk auch für HR oder Brand Wirkung zeigte.</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Positive Effekte auf Arbeitgebermarke, Reichweite &amp; Reputation.</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54dc7cd1a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54dc7cd1ad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latin typeface="Arial"/>
                <a:ea typeface="Arial"/>
                <a:cs typeface="Arial"/>
                <a:sym typeface="Arial"/>
              </a:rPr>
              <a:t>1. Du wirst als Expert:in in deinem Themenfeld sichtbar</a:t>
            </a:r>
            <a:endParaRPr sz="11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Das zahlt auf dich als </a:t>
            </a:r>
            <a:r>
              <a:rPr b="1" lang="en-US" sz="1100">
                <a:solidFill>
                  <a:schemeClr val="dk1"/>
                </a:solidFill>
                <a:latin typeface="Arial"/>
                <a:ea typeface="Arial"/>
                <a:cs typeface="Arial"/>
                <a:sym typeface="Arial"/>
              </a:rPr>
              <a:t>Thought Leader</a:t>
            </a:r>
            <a:r>
              <a:rPr lang="en-US" sz="1100">
                <a:solidFill>
                  <a:schemeClr val="dk1"/>
                </a:solidFill>
                <a:latin typeface="Arial"/>
                <a:ea typeface="Arial"/>
                <a:cs typeface="Arial"/>
                <a:sym typeface="Arial"/>
              </a:rPr>
              <a:t> oder Fachexperte ein – unabhängig von deinem Arbeitgeber.</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latin typeface="Arial"/>
                <a:ea typeface="Arial"/>
                <a:cs typeface="Arial"/>
                <a:sym typeface="Arial"/>
              </a:rPr>
              <a:t>2. Du baust langfristiges „Social Capital“ auf</a:t>
            </a:r>
            <a:endParaRPr b="1" sz="13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Jeder Kommentar, jeder Post, jede Diskussion ist ein </a:t>
            </a:r>
            <a:r>
              <a:rPr b="1" lang="en-US" sz="1100">
                <a:solidFill>
                  <a:schemeClr val="dk1"/>
                </a:solidFill>
                <a:latin typeface="Arial"/>
                <a:ea typeface="Arial"/>
                <a:cs typeface="Arial"/>
                <a:sym typeface="Arial"/>
              </a:rPr>
              <a:t>digitaler Vertrauensbaustein</a:t>
            </a:r>
            <a:r>
              <a:rPr lang="en-US" sz="1100">
                <a:solidFill>
                  <a:schemeClr val="dk1"/>
                </a:solidFill>
                <a:latin typeface="Arial"/>
                <a:ea typeface="Arial"/>
                <a:cs typeface="Arial"/>
                <a:sym typeface="Arial"/>
              </a:rPr>
              <a: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latin typeface="Arial"/>
                <a:ea typeface="Arial"/>
                <a:cs typeface="Arial"/>
                <a:sym typeface="Arial"/>
              </a:rPr>
              <a:t>3. Du erhöhst deine interne Sichtbarkeit</a:t>
            </a:r>
            <a:endParaRPr b="1" sz="13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Wer regelmäßig wertvoll postet, wird auch </a:t>
            </a:r>
            <a:r>
              <a:rPr b="1" lang="en-US" sz="1100">
                <a:solidFill>
                  <a:schemeClr val="dk1"/>
                </a:solidFill>
                <a:latin typeface="Arial"/>
                <a:ea typeface="Arial"/>
                <a:cs typeface="Arial"/>
                <a:sym typeface="Arial"/>
              </a:rPr>
              <a:t>intern als Stimme wahrgenommen</a:t>
            </a:r>
            <a:r>
              <a:rPr lang="en-US" sz="1100">
                <a:solidFill>
                  <a:schemeClr val="dk1"/>
                </a:solidFill>
                <a:latin typeface="Arial"/>
                <a:ea typeface="Arial"/>
                <a:cs typeface="Arial"/>
                <a:sym typeface="Arial"/>
              </a:rPr>
              <a:t>.</a:t>
            </a:r>
            <a:endParaRPr sz="11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5753abf0a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5753abf0ad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latin typeface="Arial"/>
                <a:ea typeface="Arial"/>
                <a:cs typeface="Arial"/>
                <a:sym typeface="Arial"/>
              </a:rPr>
              <a:t>6. Du wirst empfohlen, auch wenn du nicht da bist</a:t>
            </a:r>
            <a:endParaRPr b="1" sz="13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Social Selling wirkt </a:t>
            </a:r>
            <a:r>
              <a:rPr b="1" lang="en-US" sz="1100">
                <a:solidFill>
                  <a:schemeClr val="dk1"/>
                </a:solidFill>
                <a:latin typeface="Arial"/>
                <a:ea typeface="Arial"/>
                <a:cs typeface="Arial"/>
                <a:sym typeface="Arial"/>
              </a:rPr>
              <a:t>asynchron</a:t>
            </a:r>
            <a:r>
              <a:rPr lang="en-US" sz="1100">
                <a:solidFill>
                  <a:schemeClr val="dk1"/>
                </a:solidFill>
                <a:latin typeface="Arial"/>
                <a:ea typeface="Arial"/>
                <a:cs typeface="Arial"/>
                <a:sym typeface="Arial"/>
              </a:rPr>
              <a:t> – deine Inhalte leben weiter.</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Kontakte verlinken dich, erwähnen dich, führen dich ins Spiel – ohne dass du es steuerst.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Das ist der Hebel, den kein Cold Call je ersetzen kann.</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marR="381000" rtl="0" algn="l">
              <a:lnSpc>
                <a:spcPct val="115000"/>
              </a:lnSpc>
              <a:spcBef>
                <a:spcPts val="120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t/>
            </a:r>
            <a:endParaRPr b="1" sz="2300">
              <a:solidFill>
                <a:schemeClr val="dk1"/>
              </a:solidFill>
              <a:latin typeface="Arial"/>
              <a:ea typeface="Arial"/>
              <a:cs typeface="Arial"/>
              <a:sym typeface="Arial"/>
            </a:endParaRPr>
          </a:p>
          <a:p>
            <a:pPr indent="0" lvl="0" marL="0" rtl="0" algn="l">
              <a:spcBef>
                <a:spcPts val="0"/>
              </a:spcBef>
              <a:spcAft>
                <a:spcPts val="0"/>
              </a:spcAft>
              <a:buNone/>
            </a:pPr>
            <a:r>
              <a:t/>
            </a:r>
            <a:endParaRPr sz="11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54dc7cd1ad_0_2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54dc7cd1ad_0_2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b="1" lang="en-US" sz="1100">
                <a:solidFill>
                  <a:schemeClr val="dk1"/>
                </a:solidFill>
                <a:latin typeface="Arial"/>
                <a:ea typeface="Arial"/>
                <a:cs typeface="Arial"/>
                <a:sym typeface="Arial"/>
              </a:rPr>
              <a:t>Genau das ist der Kern von Social Selling: Netzwerke schaffen Mehrwert.</a:t>
            </a:r>
            <a:br>
              <a:rPr b="1"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Wir leben in einer Zeit, in der Verbindungen nicht nur privat, sondern auch geschäftlich einen enormen Einfluss auf unseren Erfolg haben. Dein Netzwerk kann dir Türen öffnen, die du alleine nur schwer erreichen würdest – sei es für neue Kunden, Empfehlungen oder strategische Partnerschaften.</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a:t>
            </a:r>
            <a:r>
              <a:rPr b="1" lang="en-US" sz="1100">
                <a:solidFill>
                  <a:schemeClr val="dk1"/>
                </a:solidFill>
                <a:latin typeface="Arial"/>
                <a:ea typeface="Arial"/>
                <a:cs typeface="Arial"/>
                <a:sym typeface="Arial"/>
              </a:rPr>
              <a:t>Social Selling bedeutet, diese Netzwerke strategisch aufzubauen und zu pflegen.</a:t>
            </a:r>
            <a:br>
              <a:rPr b="1"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Es geht nicht nur darum, Kontakte zu sammeln, sondern Beziehungen zu schaffen, die auf Vertrauen und gegenseitigem Nutzen basieren.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50a83fc128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50a83fc128_0_2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50">
                <a:solidFill>
                  <a:srgbClr val="001D35"/>
                </a:solidFill>
                <a:highlight>
                  <a:srgbClr val="FFFFFF"/>
                </a:highlight>
                <a:latin typeface="Arial"/>
                <a:ea typeface="Arial"/>
                <a:cs typeface="Arial"/>
                <a:sym typeface="Arial"/>
              </a:rPr>
              <a:t>Social Selling ist eine Vertriebsstrategie, bei der soziale Netzwerke genutzt werden, um Kundenbeziehungen aufzubauen und potenzielle Kunden zu erreichen.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51ec807d7f_0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51ec807d7f_0_7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56f311133c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56f311133c_0_9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51e2b6264e_0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51e2b6264e_0_10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51e2b6264e_0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51e2b6264e_0_10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52bb93288a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2" name="Google Shape;262;g352bb93288a_0_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81000" lvl="0" marL="457200" rtl="0" algn="l">
              <a:lnSpc>
                <a:spcPct val="130000"/>
              </a:lnSpc>
              <a:spcBef>
                <a:spcPts val="240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Erfahrungen mit LinkedIn</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30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Ziele für das Seminar</a:t>
            </a:r>
            <a:endParaRPr i="1"/>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51e2b6264e_0_10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51e2b6264e_0_10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56f311133c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56f311133c_0_9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0519aaf30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0519aaf306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Schauen wir uns das einmal von der strategischen und operativen Ebene an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50c2ccbd79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50c2ccbd79_0_8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59b4e8648c_4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59b4e8648c_4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59b4e8648c_4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59b4e8648c_4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51e2b6264e_0_10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51e2b6264e_0_10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400" u="sng">
                <a:solidFill>
                  <a:schemeClr val="hlink"/>
                </a:solidFill>
                <a:latin typeface="Arial"/>
                <a:ea typeface="Arial"/>
                <a:cs typeface="Arial"/>
                <a:sym typeface="Arial"/>
                <a:hlinkClick r:id="rId2"/>
              </a:rPr>
              <a:t>https://digitalmarketinginstitute.com/blog/digital-marketing-trends-2025</a:t>
            </a:r>
            <a:br>
              <a:rPr lang="en-US" sz="1400">
                <a:solidFill>
                  <a:schemeClr val="dk1"/>
                </a:solidFill>
                <a:latin typeface="Arial"/>
                <a:ea typeface="Arial"/>
                <a:cs typeface="Arial"/>
                <a:sym typeface="Arial"/>
              </a:rPr>
            </a:br>
            <a:br>
              <a:rPr lang="en-US" sz="1400">
                <a:solidFill>
                  <a:schemeClr val="dk1"/>
                </a:solidFill>
                <a:latin typeface="Arial"/>
                <a:ea typeface="Arial"/>
                <a:cs typeface="Arial"/>
                <a:sym typeface="Arial"/>
              </a:rPr>
            </a:br>
            <a:r>
              <a:rPr b="1" lang="en-US" sz="2300">
                <a:solidFill>
                  <a:schemeClr val="dk1"/>
                </a:solidFill>
                <a:latin typeface="Arial"/>
                <a:ea typeface="Arial"/>
                <a:cs typeface="Arial"/>
                <a:sym typeface="Arial"/>
              </a:rPr>
              <a:t> Ja: Eine Welle von Social Selling Fatigue wird kommen</a:t>
            </a:r>
            <a:endParaRPr b="1" sz="23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b="1" lang="en-US" sz="1700">
                <a:solidFill>
                  <a:schemeClr val="dk1"/>
                </a:solidFill>
                <a:latin typeface="Arial"/>
                <a:ea typeface="Arial"/>
                <a:cs typeface="Arial"/>
                <a:sym typeface="Arial"/>
              </a:rPr>
              <a:t>1. Reizüberflutung durch „Sales-Content-Inflation“</a:t>
            </a:r>
            <a:endParaRPr b="1" sz="17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Jeder postet, kommentiert, verkauft – oft mit denselben Formeln, Hooks und Floskeln.</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LinkedIn wirkt immer mehr wie eine Mischung aus Business-Instagram und Vertriebs-Showroom.</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Folge: </a:t>
            </a:r>
            <a:r>
              <a:rPr b="1" lang="en-US" sz="1100">
                <a:solidFill>
                  <a:schemeClr val="dk1"/>
                </a:solidFill>
                <a:latin typeface="Arial"/>
                <a:ea typeface="Arial"/>
                <a:cs typeface="Arial"/>
                <a:sym typeface="Arial"/>
              </a:rPr>
              <a:t>Content-Müdigkeit</a:t>
            </a:r>
            <a:r>
              <a:rPr lang="en-US" sz="1100">
                <a:solidFill>
                  <a:schemeClr val="dk1"/>
                </a:solidFill>
                <a:latin typeface="Arial"/>
                <a:ea typeface="Arial"/>
                <a:cs typeface="Arial"/>
                <a:sym typeface="Arial"/>
              </a:rPr>
              <a:t>, besonders bei Entscheider:innen.</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 „Ich will nicht noch einen Karussell-Post mit 5 Tipps sehen.“</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b="1" lang="en-US" sz="1700">
                <a:solidFill>
                  <a:schemeClr val="dk1"/>
                </a:solidFill>
                <a:latin typeface="Arial"/>
                <a:ea typeface="Arial"/>
                <a:cs typeface="Arial"/>
                <a:sym typeface="Arial"/>
              </a:rPr>
              <a:t>2. Misstrauen wächst gegenüber Business-Influencern</a:t>
            </a:r>
            <a:endParaRPr b="1" sz="17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Zunehmend wird </a:t>
            </a:r>
            <a:r>
              <a:rPr b="1" lang="en-US" sz="1100">
                <a:solidFill>
                  <a:schemeClr val="dk1"/>
                </a:solidFill>
                <a:latin typeface="Arial"/>
                <a:ea typeface="Arial"/>
                <a:cs typeface="Arial"/>
                <a:sym typeface="Arial"/>
              </a:rPr>
              <a:t>Thought Leadership als Taktik</a:t>
            </a:r>
            <a:r>
              <a:rPr lang="en-US" sz="1100">
                <a:solidFill>
                  <a:schemeClr val="dk1"/>
                </a:solidFill>
                <a:latin typeface="Arial"/>
                <a:ea typeface="Arial"/>
                <a:cs typeface="Arial"/>
                <a:sym typeface="Arial"/>
              </a:rPr>
              <a:t> erkannt – nicht als echter Mehrwert.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Entscheider:innen (und auch Nutzer:innen) fragen sich:</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 </a:t>
            </a:r>
            <a:r>
              <a:rPr i="1" lang="en-US" sz="1100">
                <a:solidFill>
                  <a:schemeClr val="dk1"/>
                </a:solidFill>
                <a:latin typeface="Arial"/>
                <a:ea typeface="Arial"/>
                <a:cs typeface="Arial"/>
                <a:sym typeface="Arial"/>
              </a:rPr>
              <a:t>„Will der mir helfen – oder verkaufen?“</a:t>
            </a:r>
            <a:br>
              <a:rPr i="1" lang="en-US" sz="1100">
                <a:solidFill>
                  <a:schemeClr val="dk1"/>
                </a:solidFill>
                <a:latin typeface="Arial"/>
                <a:ea typeface="Arial"/>
                <a:cs typeface="Arial"/>
                <a:sym typeface="Arial"/>
              </a:rPr>
            </a:br>
            <a:endParaRPr i="1"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Die Grenze zwischen </a:t>
            </a:r>
            <a:r>
              <a:rPr b="1" lang="en-US" sz="1100">
                <a:solidFill>
                  <a:schemeClr val="dk1"/>
                </a:solidFill>
                <a:latin typeface="Arial"/>
                <a:ea typeface="Arial"/>
                <a:cs typeface="Arial"/>
                <a:sym typeface="Arial"/>
              </a:rPr>
              <a:t>Authentizität und Manipulation</a:t>
            </a:r>
            <a:r>
              <a:rPr lang="en-US" sz="1100">
                <a:solidFill>
                  <a:schemeClr val="dk1"/>
                </a:solidFill>
                <a:latin typeface="Arial"/>
                <a:ea typeface="Arial"/>
                <a:cs typeface="Arial"/>
                <a:sym typeface="Arial"/>
              </a:rPr>
              <a:t> wird unscharf.</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b="1" lang="en-US" sz="1700">
                <a:solidFill>
                  <a:schemeClr val="dk1"/>
                </a:solidFill>
                <a:latin typeface="Arial"/>
                <a:ea typeface="Arial"/>
                <a:cs typeface="Arial"/>
                <a:sym typeface="Arial"/>
              </a:rPr>
              <a:t>3. Algorithmen gegen Overposting</a:t>
            </a:r>
            <a:endParaRPr b="1" sz="17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LinkedIn und andere Plattformen zeigen </a:t>
            </a:r>
            <a:r>
              <a:rPr b="1" lang="en-US" sz="1100">
                <a:solidFill>
                  <a:schemeClr val="dk1"/>
                </a:solidFill>
                <a:latin typeface="Arial"/>
                <a:ea typeface="Arial"/>
                <a:cs typeface="Arial"/>
                <a:sym typeface="Arial"/>
              </a:rPr>
              <a:t>weniger Content pro Person</a:t>
            </a:r>
            <a:r>
              <a:rPr lang="en-US" sz="1100">
                <a:solidFill>
                  <a:schemeClr val="dk1"/>
                </a:solidFill>
                <a:latin typeface="Arial"/>
                <a:ea typeface="Arial"/>
                <a:cs typeface="Arial"/>
                <a:sym typeface="Arial"/>
              </a:rPr>
              <a: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Nur noch Inhalte mit echter Interaktion („Meaningful Engagement“) werden gepusht.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Folge: Viele Social Seller sehen </a:t>
            </a:r>
            <a:r>
              <a:rPr b="1" lang="en-US" sz="1100">
                <a:solidFill>
                  <a:schemeClr val="dk1"/>
                </a:solidFill>
                <a:latin typeface="Arial"/>
                <a:ea typeface="Arial"/>
                <a:cs typeface="Arial"/>
                <a:sym typeface="Arial"/>
              </a:rPr>
              <a:t>sinkende Reichweiten</a:t>
            </a:r>
            <a:r>
              <a:rPr lang="en-US" sz="1100">
                <a:solidFill>
                  <a:schemeClr val="dk1"/>
                </a:solidFill>
                <a:latin typeface="Arial"/>
                <a:ea typeface="Arial"/>
                <a:cs typeface="Arial"/>
                <a:sym typeface="Arial"/>
              </a:rPr>
              <a:t> und interpretieren das falsch – was Frust erzeugt.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b="1" lang="en-US" sz="1700">
                <a:solidFill>
                  <a:schemeClr val="dk1"/>
                </a:solidFill>
                <a:latin typeface="Arial"/>
                <a:ea typeface="Arial"/>
                <a:cs typeface="Arial"/>
                <a:sym typeface="Arial"/>
              </a:rPr>
              <a:t>4. Automatisierung erzeugt „Fake-Authentizität“</a:t>
            </a:r>
            <a:endParaRPr b="1" sz="17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Immer mehr Outreach-Nachrichten und Inhalte kommen aus KI-Tools.</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Personalisiert, aber trotzdem </a:t>
            </a:r>
            <a:r>
              <a:rPr b="1" lang="en-US" sz="1100">
                <a:solidFill>
                  <a:schemeClr val="dk1"/>
                </a:solidFill>
                <a:latin typeface="Arial"/>
                <a:ea typeface="Arial"/>
                <a:cs typeface="Arial"/>
                <a:sym typeface="Arial"/>
              </a:rPr>
              <a:t>leer oder synthetisch</a:t>
            </a:r>
            <a:r>
              <a:rPr lang="en-US" sz="1100">
                <a:solidFill>
                  <a:schemeClr val="dk1"/>
                </a:solidFill>
                <a:latin typeface="Arial"/>
                <a:ea typeface="Arial"/>
                <a:cs typeface="Arial"/>
                <a:sym typeface="Arial"/>
              </a:rPr>
              <a:t> wirkend.</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Wenn alles glatt klingt, glaubt es irgendwann niemand mehr.</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 </a:t>
            </a:r>
            <a:r>
              <a:rPr b="1" lang="en-US" sz="1100">
                <a:solidFill>
                  <a:schemeClr val="dk1"/>
                </a:solidFill>
                <a:latin typeface="Arial"/>
                <a:ea typeface="Arial"/>
                <a:cs typeface="Arial"/>
                <a:sym typeface="Arial"/>
              </a:rPr>
              <a:t>Fatigue durch Perfektion</a:t>
            </a:r>
            <a:r>
              <a:rPr lang="en-US" sz="1100">
                <a:solidFill>
                  <a:schemeClr val="dk1"/>
                </a:solidFill>
                <a:latin typeface="Arial"/>
                <a:ea typeface="Arial"/>
                <a:cs typeface="Arial"/>
                <a:sym typeface="Arial"/>
              </a:rPr>
              <a:t> ist real.</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b="1" lang="en-US" sz="1700">
                <a:solidFill>
                  <a:schemeClr val="dk1"/>
                </a:solidFill>
                <a:latin typeface="Arial"/>
                <a:ea typeface="Arial"/>
                <a:cs typeface="Arial"/>
                <a:sym typeface="Arial"/>
              </a:rPr>
              <a:t>5. Kognitive Erschöpfung bei Zielpersonen</a:t>
            </a:r>
            <a:endParaRPr b="1" sz="17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Entscheider:innen sind </a:t>
            </a:r>
            <a:r>
              <a:rPr b="1" lang="en-US" sz="1100">
                <a:solidFill>
                  <a:schemeClr val="dk1"/>
                </a:solidFill>
                <a:latin typeface="Arial"/>
                <a:ea typeface="Arial"/>
                <a:cs typeface="Arial"/>
                <a:sym typeface="Arial"/>
              </a:rPr>
              <a:t>digital überfordert</a:t>
            </a:r>
            <a:r>
              <a:rPr lang="en-US" sz="1100">
                <a:solidFill>
                  <a:schemeClr val="dk1"/>
                </a:solidFill>
                <a:latin typeface="Arial"/>
                <a:ea typeface="Arial"/>
                <a:cs typeface="Arial"/>
                <a:sym typeface="Arial"/>
              </a:rPr>
              <a: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Sie bekommen täglich Dutzende Nachrichten, Einladungen, Angebote.</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Die Wahrscheinlichkeit, dass sie sich emotional auf ein Social Selling-Gespräch einlassen, </a:t>
            </a:r>
            <a:r>
              <a:rPr b="1" lang="en-US" sz="1100">
                <a:solidFill>
                  <a:schemeClr val="dk1"/>
                </a:solidFill>
                <a:latin typeface="Arial"/>
                <a:ea typeface="Arial"/>
                <a:cs typeface="Arial"/>
                <a:sym typeface="Arial"/>
              </a:rPr>
              <a:t>sinkt</a:t>
            </a:r>
            <a:r>
              <a:rPr lang="en-US" sz="1100">
                <a:solidFill>
                  <a:schemeClr val="dk1"/>
                </a:solidFill>
                <a:latin typeface="Arial"/>
                <a:ea typeface="Arial"/>
                <a:cs typeface="Arial"/>
                <a:sym typeface="Arial"/>
              </a:rPr>
              <a:t> – es sei denn, es ist </a:t>
            </a:r>
            <a:r>
              <a:rPr b="1" lang="en-US" sz="1100">
                <a:solidFill>
                  <a:schemeClr val="dk1"/>
                </a:solidFill>
                <a:latin typeface="Arial"/>
                <a:ea typeface="Arial"/>
                <a:cs typeface="Arial"/>
                <a:sym typeface="Arial"/>
              </a:rPr>
              <a:t>extrem gut gemacht oder kontextuell relevant</a:t>
            </a:r>
            <a:r>
              <a:rPr lang="en-US" sz="1100">
                <a:solidFill>
                  <a:schemeClr val="dk1"/>
                </a:solidFill>
                <a:latin typeface="Arial"/>
                <a:ea typeface="Arial"/>
                <a:cs typeface="Arial"/>
                <a:sym typeface="Arial"/>
              </a:rPr>
              <a: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chemeClr val="dk1"/>
              </a:solidFill>
              <a:latin typeface="Arial"/>
              <a:ea typeface="Arial"/>
              <a:cs typeface="Arial"/>
              <a:sym typeface="Arial"/>
            </a:endParaRPr>
          </a:p>
          <a:p>
            <a:pPr indent="0" lvl="0" marL="0" rtl="0" algn="l">
              <a:lnSpc>
                <a:spcPct val="115000"/>
              </a:lnSpc>
              <a:spcBef>
                <a:spcPts val="2400"/>
              </a:spcBef>
              <a:spcAft>
                <a:spcPts val="0"/>
              </a:spcAft>
              <a:buNone/>
            </a:pPr>
            <a:r>
              <a:rPr b="1" lang="en-US" sz="2300">
                <a:solidFill>
                  <a:schemeClr val="dk1"/>
                </a:solidFill>
                <a:latin typeface="Arial"/>
                <a:ea typeface="Arial"/>
                <a:cs typeface="Arial"/>
                <a:sym typeface="Arial"/>
              </a:rPr>
              <a:t>🟡 ABER: Social Selling verschwindet nicht – es verändert sich radikal</a:t>
            </a:r>
            <a:endParaRPr b="1" sz="23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b="1" lang="en-US" sz="1700">
                <a:solidFill>
                  <a:schemeClr val="dk1"/>
                </a:solidFill>
                <a:latin typeface="Arial"/>
                <a:ea typeface="Arial"/>
                <a:cs typeface="Arial"/>
                <a:sym typeface="Arial"/>
              </a:rPr>
              <a:t>1. Von Push zu Pull</a:t>
            </a:r>
            <a:endParaRPr b="1" sz="17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Wer es schafft, </a:t>
            </a:r>
            <a:r>
              <a:rPr b="1" lang="en-US" sz="1100">
                <a:solidFill>
                  <a:schemeClr val="dk1"/>
                </a:solidFill>
                <a:latin typeface="Arial"/>
                <a:ea typeface="Arial"/>
                <a:cs typeface="Arial"/>
                <a:sym typeface="Arial"/>
              </a:rPr>
              <a:t>als vertrauenswürdige Quelle</a:t>
            </a:r>
            <a:r>
              <a:rPr lang="en-US" sz="1100">
                <a:solidFill>
                  <a:schemeClr val="dk1"/>
                </a:solidFill>
                <a:latin typeface="Arial"/>
                <a:ea typeface="Arial"/>
                <a:cs typeface="Arial"/>
                <a:sym typeface="Arial"/>
              </a:rPr>
              <a:t> in einem spezifischen Kontext zu gelten, bleibt sichtbar.</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Social Selling wird zum </a:t>
            </a:r>
            <a:r>
              <a:rPr b="1" lang="en-US" sz="1100">
                <a:solidFill>
                  <a:schemeClr val="dk1"/>
                </a:solidFill>
                <a:latin typeface="Arial"/>
                <a:ea typeface="Arial"/>
                <a:cs typeface="Arial"/>
                <a:sym typeface="Arial"/>
              </a:rPr>
              <a:t>Content Relationship Management</a:t>
            </a:r>
            <a:r>
              <a:rPr lang="en-US" sz="1100">
                <a:solidFill>
                  <a:schemeClr val="dk1"/>
                </a:solidFill>
                <a:latin typeface="Arial"/>
                <a:ea typeface="Arial"/>
                <a:cs typeface="Arial"/>
                <a:sym typeface="Arial"/>
              </a:rPr>
              <a: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b="1" lang="en-US" sz="1700">
                <a:solidFill>
                  <a:schemeClr val="dk1"/>
                </a:solidFill>
                <a:latin typeface="Arial"/>
                <a:ea typeface="Arial"/>
                <a:cs typeface="Arial"/>
                <a:sym typeface="Arial"/>
              </a:rPr>
              <a:t>2. Micro-Brands statt Massenaktivität</a:t>
            </a:r>
            <a:endParaRPr b="1" sz="17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Kleine, klare persönliche Marken in Nischen gewinnen.</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 Nicht laut, sondern </a:t>
            </a:r>
            <a:r>
              <a:rPr b="1" lang="en-US" sz="1100">
                <a:solidFill>
                  <a:schemeClr val="dk1"/>
                </a:solidFill>
                <a:latin typeface="Arial"/>
                <a:ea typeface="Arial"/>
                <a:cs typeface="Arial"/>
                <a:sym typeface="Arial"/>
              </a:rPr>
              <a:t>klar, leise, kontinuierlich</a:t>
            </a:r>
            <a:r>
              <a:rPr lang="en-US" sz="1100">
                <a:solidFill>
                  <a:schemeClr val="dk1"/>
                </a:solidFill>
                <a:latin typeface="Arial"/>
                <a:ea typeface="Arial"/>
                <a:cs typeface="Arial"/>
                <a:sym typeface="Arial"/>
              </a:rPr>
              <a: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800"/>
              </a:spcBef>
              <a:spcAft>
                <a:spcPts val="0"/>
              </a:spcAft>
              <a:buNone/>
            </a:pPr>
            <a:r>
              <a:rPr b="1" lang="en-US" sz="1700">
                <a:solidFill>
                  <a:schemeClr val="dk1"/>
                </a:solidFill>
                <a:latin typeface="Arial"/>
                <a:ea typeface="Arial"/>
                <a:cs typeface="Arial"/>
                <a:sym typeface="Arial"/>
              </a:rPr>
              <a:t>3. Netzwerkpflege wird wichtiger als Posting-Frequenz</a:t>
            </a:r>
            <a:endParaRPr b="1" sz="17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Relevanz wird nicht mehr an der Zahl der Posts gemessen, sondern an </a:t>
            </a:r>
            <a:r>
              <a:rPr b="1" lang="en-US" sz="1100">
                <a:solidFill>
                  <a:schemeClr val="dk1"/>
                </a:solidFill>
                <a:latin typeface="Arial"/>
                <a:ea typeface="Arial"/>
                <a:cs typeface="Arial"/>
                <a:sym typeface="Arial"/>
              </a:rPr>
              <a:t>Resonanz und Dialogtiefe</a:t>
            </a:r>
            <a:r>
              <a:rPr lang="en-US" sz="1100">
                <a:solidFill>
                  <a:schemeClr val="dk1"/>
                </a:solidFill>
                <a:latin typeface="Arial"/>
                <a:ea typeface="Arial"/>
                <a:cs typeface="Arial"/>
                <a:sym typeface="Arial"/>
              </a:rPr>
              <a:t>.</a:t>
            </a: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chemeClr val="dk1"/>
              </a:solidFill>
              <a:latin typeface="Arial"/>
              <a:ea typeface="Arial"/>
              <a:cs typeface="Arial"/>
              <a:sym typeface="Arial"/>
            </a:endParaRPr>
          </a:p>
          <a:p>
            <a:pPr indent="0" lvl="0" marL="0" rtl="0" algn="l">
              <a:lnSpc>
                <a:spcPct val="115000"/>
              </a:lnSpc>
              <a:spcBef>
                <a:spcPts val="2400"/>
              </a:spcBef>
              <a:spcAft>
                <a:spcPts val="0"/>
              </a:spcAft>
              <a:buNone/>
            </a:pPr>
            <a:r>
              <a:rPr b="1" lang="en-US" sz="2300">
                <a:solidFill>
                  <a:schemeClr val="dk1"/>
                </a:solidFill>
                <a:latin typeface="Arial"/>
                <a:ea typeface="Arial"/>
                <a:cs typeface="Arial"/>
                <a:sym typeface="Arial"/>
              </a:rPr>
              <a:t>🔮 Fazit: Deine Intuition ist goldrichtig</a:t>
            </a:r>
            <a:endParaRPr b="1" sz="2300">
              <a:solidFill>
                <a:schemeClr val="dk1"/>
              </a:solidFill>
              <a:latin typeface="Arial"/>
              <a:ea typeface="Arial"/>
              <a:cs typeface="Arial"/>
              <a:sym typeface="Arial"/>
            </a:endParaRPr>
          </a:p>
          <a:p>
            <a:pPr indent="0" lvl="0" marL="381000" marR="381000" rtl="0" algn="l">
              <a:lnSpc>
                <a:spcPct val="115000"/>
              </a:lnSpc>
              <a:spcBef>
                <a:spcPts val="1200"/>
              </a:spcBef>
              <a:spcAft>
                <a:spcPts val="0"/>
              </a:spcAft>
              <a:buNone/>
            </a:pPr>
            <a:r>
              <a:rPr b="1" lang="en-US" sz="1100">
                <a:solidFill>
                  <a:schemeClr val="dk1"/>
                </a:solidFill>
                <a:latin typeface="Arial"/>
                <a:ea typeface="Arial"/>
                <a:cs typeface="Arial"/>
                <a:sym typeface="Arial"/>
              </a:rPr>
              <a:t>Social Selling in der bisherigen Form hat seinen Zenit überschritten.</a:t>
            </a:r>
            <a:br>
              <a:rPr b="1"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Die Zukunft liegt in:</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a:t>
            </a:r>
            <a:r>
              <a:rPr b="1" lang="en-US" sz="1100">
                <a:solidFill>
                  <a:schemeClr val="dk1"/>
                </a:solidFill>
                <a:latin typeface="Arial"/>
                <a:ea typeface="Arial"/>
                <a:cs typeface="Arial"/>
                <a:sym typeface="Arial"/>
              </a:rPr>
              <a:t>Präsenz + Kontext + echtem Gesprächsinteresse</a:t>
            </a:r>
            <a:r>
              <a:rPr lang="en-US" sz="1100">
                <a:solidFill>
                  <a:schemeClr val="dk1"/>
                </a:solidFill>
                <a:latin typeface="Arial"/>
                <a:ea typeface="Arial"/>
                <a:cs typeface="Arial"/>
                <a:sym typeface="Arial"/>
              </a:rPr>
              <a:t> – nicht in Content-Feuerwerken.</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None/>
            </a:pPr>
            <a:r>
              <a:rPr lang="en-US" sz="1100">
                <a:solidFill>
                  <a:schemeClr val="dk1"/>
                </a:solidFill>
                <a:latin typeface="Arial"/>
                <a:ea typeface="Arial"/>
                <a:cs typeface="Arial"/>
                <a:sym typeface="Arial"/>
              </a:rPr>
              <a:t>Möchtest du, dass ich dir daraus eine klare Slide oder Argumentationshilfe formuliere, z. B. für ein internes Strategie-Meeting oder als Standpunkt für ein Whitepaper?</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Etwas, das zeigt: </a:t>
            </a:r>
            <a:r>
              <a:rPr i="1" lang="en-US" sz="1100">
                <a:solidFill>
                  <a:schemeClr val="dk1"/>
                </a:solidFill>
                <a:latin typeface="Arial"/>
                <a:ea typeface="Arial"/>
                <a:cs typeface="Arial"/>
                <a:sym typeface="Arial"/>
              </a:rPr>
              <a:t>„Wir erkennen den Wandel – und setzen bewusst auf Qualität statt Frequenz“</a:t>
            </a:r>
            <a:r>
              <a:rPr lang="en-US" sz="1100">
                <a:solidFill>
                  <a:schemeClr val="dk1"/>
                </a:solidFill>
                <a:latin typeface="Arial"/>
                <a:ea typeface="Arial"/>
                <a:cs typeface="Arial"/>
                <a:sym typeface="Arial"/>
              </a:rPr>
              <a:t>?</a:t>
            </a:r>
            <a:endParaRPr sz="1100">
              <a:solidFill>
                <a:schemeClr val="dk1"/>
              </a:solidFill>
              <a:latin typeface="Arial"/>
              <a:ea typeface="Arial"/>
              <a:cs typeface="Arial"/>
              <a:sym typeface="Arial"/>
            </a:endParaRPr>
          </a:p>
          <a:p>
            <a:pPr indent="0" lvl="0" marL="0" rtl="0" algn="l">
              <a:lnSpc>
                <a:spcPct val="100000"/>
              </a:lnSpc>
              <a:spcBef>
                <a:spcPts val="120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51e2b6264e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51e2b6264e_0_10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51e2b6264e_0_1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51e2b6264e_0_10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59b4e8648c_4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59b4e8648c_4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59cc4f92f6_4_7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59cc4f92f6_4_7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54dc7cd1ad_0_2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54dc7cd1ad_0_20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59b4e8648c_0_2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59b4e8648c_0_20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US" sz="1200">
                <a:solidFill>
                  <a:schemeClr val="dk1"/>
                </a:solidFill>
                <a:highlight>
                  <a:srgbClr val="FFFFFF"/>
                </a:highlight>
                <a:latin typeface="Roboto"/>
                <a:ea typeface="Roboto"/>
                <a:cs typeface="Roboto"/>
                <a:sym typeface="Roboto"/>
              </a:rPr>
              <a:t>https://www.linkedin.com/pulse/linkedin-algorithmus-2025-maximale-reichweite-f%C3%BCr-profile-k%C3%BChnel-nnkxe/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51e2b6264e_0_1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51e2b6264e_0_1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56f311133c_0_9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56f311133c_0_9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54dc7cd1ad_0_1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54dc7cd1ad_0_18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5540849d5a_2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5540849d5a_2_4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5540849d5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5540849d5a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5540849d5a_2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5540849d5a_2_5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54dc7cd1ad_0_2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54dc7cd1ad_0_2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54dc7cd1ad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54dc7cd1ad_0_1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56f311133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56f311133c_0_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5540849d5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5540849d5a_0_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5540849d5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5540849d5a_0_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54dc7cd1ad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54dc7cd1ad_0_2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5540849d5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5540849d5a_0_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58aad9269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58aad92694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59b4e8648c_4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59b4e8648c_4_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5540849d5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5540849d5a_0_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54dc7cd1ad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54dc7cd1ad_0_2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5540849d5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5540849d5a_0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5540849d5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5540849d5a_0_1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4e1ca01ac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4e1ca01ac6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5540849d5a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5540849d5a_0_1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5540849d5a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35540849d5a_0_1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5540849d5a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5540849d5a_0_1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5540849d5a_7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5540849d5a_7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59b4e8648c_4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59b4e8648c_4_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5540849d5a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5540849d5a_0_1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5540849d5a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5540849d5a_0_1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5540849d5a_2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5540849d5a_2_5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58aad92694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58aad92694_2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35540849d5a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35540849d5a_0_1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56f311133c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56f311133c_0_3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54dc7cd1ad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354dc7cd1ad_0_1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5540849d5a_2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5540849d5a_2_6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5540849d5a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35540849d5a_0_1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57035c7c8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57035c7c86_0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5a2e7b68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35a2e7b68a4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35a2e7b68a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35a2e7b68a4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5540849d5a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35540849d5a_0_2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vorzeigen: </a:t>
            </a:r>
            <a:r>
              <a:rPr lang="en-US" sz="1050">
                <a:solidFill>
                  <a:srgbClr val="444746"/>
                </a:solidFill>
                <a:highlight>
                  <a:srgbClr val="FFFFFF"/>
                </a:highlight>
                <a:latin typeface="Roboto"/>
                <a:ea typeface="Roboto"/>
                <a:cs typeface="Roboto"/>
                <a:sym typeface="Roboto"/>
              </a:rPr>
              <a:t>achhaltigkeit AND Startup zeige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54dc7cd1ad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354dc7cd1ad_0_2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5540849d5a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5540849d5a_0_2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https://chatgpt.com/c/68133c93-639c-8004-b198-9bb324f8fff3</a:t>
            </a:r>
            <a:r>
              <a:rPr lang="en-US"/>
              <a:t>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5540849d5a_2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35540849d5a_2_6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https://chatgpt.com/c/68133c93-639c-8004-b198-9bb324f8fff3</a:t>
            </a:r>
            <a:r>
              <a:rPr lang="en-US"/>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50a83fc12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50a83fc128_0_1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54dc7cd1ad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354dc7cd1ad_0_3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Ablauf:</a:t>
            </a:r>
            <a:endParaRPr>
              <a:solidFill>
                <a:schemeClr val="dk1"/>
              </a:solidFill>
            </a:endParaRPr>
          </a:p>
          <a:p>
            <a:pPr indent="0" lvl="0" marL="0" rtl="0" algn="l">
              <a:spcBef>
                <a:spcPts val="0"/>
              </a:spcBef>
              <a:spcAft>
                <a:spcPts val="0"/>
              </a:spcAft>
              <a:buNone/>
            </a:pPr>
            <a:r>
              <a:rPr lang="en-US">
                <a:solidFill>
                  <a:schemeClr val="dk1"/>
                </a:solidFill>
              </a:rPr>
              <a:t>Bewerbung über Zielgruppeneinstellungen oder an ABM Zielgruppen</a:t>
            </a:r>
            <a:endParaRPr>
              <a:solidFill>
                <a:schemeClr val="dk1"/>
              </a:solidFill>
            </a:endParaRPr>
          </a:p>
          <a:p>
            <a:pPr indent="0" lvl="0" marL="0" rtl="0" algn="l">
              <a:spcBef>
                <a:spcPts val="0"/>
              </a:spcBef>
              <a:spcAft>
                <a:spcPts val="0"/>
              </a:spcAft>
              <a:buNone/>
            </a:pPr>
            <a:r>
              <a:rPr lang="en-US">
                <a:solidFill>
                  <a:schemeClr val="dk1"/>
                </a:solidFill>
              </a:rPr>
              <a:t>Für ABM:</a:t>
            </a:r>
            <a:br>
              <a:rPr lang="en-US">
                <a:solidFill>
                  <a:schemeClr val="dk1"/>
                </a:solidFill>
              </a:rPr>
            </a:br>
            <a:r>
              <a:rPr lang="en-US">
                <a:solidFill>
                  <a:schemeClr val="dk1"/>
                </a:solidFill>
              </a:rPr>
              <a:t>1. Schritt: Listen mit Ziel Accounts bauen (z.B. Website Visitors (in-market)(benötigt IP Tracking Tool); Wunschlisten mit ICP)</a:t>
            </a:r>
            <a:br>
              <a:rPr lang="en-US">
                <a:solidFill>
                  <a:schemeClr val="dk1"/>
                </a:solidFill>
              </a:rPr>
            </a:br>
            <a:r>
              <a:rPr lang="en-US">
                <a:solidFill>
                  <a:schemeClr val="dk1"/>
                </a:solidFill>
              </a:rPr>
              <a:t>2. upload auf LinkedIn oder via CRM wie z.B. HubSpot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354dc7cd1ad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354dc7cd1ad_0_2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51e2b6264e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51e2b6264e_0_10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359cc4f92f6_4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359cc4f92f6_4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54dc7cd1ad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54dc7cd1ad_0_3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34e1ca01ac6_0_39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34e1ca01ac6_0_39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56f311133c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56f311133c_0_4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54dc7cd1a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54dc7cd1ad_0_2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ight" type="tx">
  <p:cSld name="TITLE_AND_BODY">
    <p:spTree>
      <p:nvGrpSpPr>
        <p:cNvPr id="9" name="Shape 9"/>
        <p:cNvGrpSpPr/>
        <p:nvPr/>
      </p:nvGrpSpPr>
      <p:grpSpPr>
        <a:xfrm>
          <a:off x="0" y="0"/>
          <a:ext cx="0" cy="0"/>
          <a:chOff x="0" y="0"/>
          <a:chExt cx="0" cy="0"/>
        </a:xfrm>
      </p:grpSpPr>
      <p:sp>
        <p:nvSpPr>
          <p:cNvPr id="10" name="Google Shape;10;p2"/>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1pPr>
            <a:lvl2pPr indent="0" lvl="1"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2pPr>
            <a:lvl3pPr indent="0" lvl="2"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3pPr>
            <a:lvl4pPr indent="0" lvl="3"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4pPr>
            <a:lvl5pPr indent="0" lvl="4"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5pPr>
            <a:lvl6pPr indent="0" lvl="5"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6pPr>
            <a:lvl7pPr indent="0" lvl="6"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7pPr>
            <a:lvl8pPr indent="0" lvl="7"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8pPr>
            <a:lvl9pPr indent="0" lvl="8"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right">
  <p:cSld name="Text Bright">
    <p:spTree>
      <p:nvGrpSpPr>
        <p:cNvPr id="43" name="Shape 43"/>
        <p:cNvGrpSpPr/>
        <p:nvPr/>
      </p:nvGrpSpPr>
      <p:grpSpPr>
        <a:xfrm>
          <a:off x="0" y="0"/>
          <a:ext cx="0" cy="0"/>
          <a:chOff x="0" y="0"/>
          <a:chExt cx="0" cy="0"/>
        </a:xfrm>
      </p:grpSpPr>
      <p:sp>
        <p:nvSpPr>
          <p:cNvPr id="44" name="Google Shape;44;p11"/>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45" name="Google Shape;45;p11"/>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1pPr>
            <a:lvl2pPr indent="0" lvl="1"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2pPr>
            <a:lvl3pPr indent="0" lvl="2"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3pPr>
            <a:lvl4pPr indent="0" lvl="3"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4pPr>
            <a:lvl5pPr indent="0" lvl="4"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5pPr>
            <a:lvl6pPr indent="0" lvl="5"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6pPr>
            <a:lvl7pPr indent="0" lvl="6"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7pPr>
            <a:lvl8pPr indent="0" lvl="7"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8pPr>
            <a:lvl9pPr indent="0" lvl="8"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en">
  <p:cSld name="Farben">
    <p:spTree>
      <p:nvGrpSpPr>
        <p:cNvPr id="46" name="Shape 46"/>
        <p:cNvGrpSpPr/>
        <p:nvPr/>
      </p:nvGrpSpPr>
      <p:grpSpPr>
        <a:xfrm>
          <a:off x="0" y="0"/>
          <a:ext cx="0" cy="0"/>
          <a:chOff x="0" y="0"/>
          <a:chExt cx="0" cy="0"/>
        </a:xfrm>
      </p:grpSpPr>
      <p:sp>
        <p:nvSpPr>
          <p:cNvPr id="47" name="Google Shape;47;p12"/>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1pPr>
            <a:lvl2pPr indent="0" lvl="1"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2pPr>
            <a:lvl3pPr indent="0" lvl="2"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3pPr>
            <a:lvl4pPr indent="0" lvl="3"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4pPr>
            <a:lvl5pPr indent="0" lvl="4"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5pPr>
            <a:lvl6pPr indent="0" lvl="5"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6pPr>
            <a:lvl7pPr indent="0" lvl="6"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7pPr>
            <a:lvl8pPr indent="0" lvl="7"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8pPr>
            <a:lvl9pPr indent="0" lvl="8"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8" name="Google Shape;48;p12"/>
          <p:cNvSpPr/>
          <p:nvPr/>
        </p:nvSpPr>
        <p:spPr>
          <a:xfrm>
            <a:off x="1160936" y="1252353"/>
            <a:ext cx="1270001" cy="1270001"/>
          </a:xfrm>
          <a:prstGeom prst="ellipse">
            <a:avLst/>
          </a:prstGeom>
          <a:solidFill>
            <a:srgbClr val="0FE4D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49" name="Google Shape;49;p12"/>
          <p:cNvSpPr/>
          <p:nvPr/>
        </p:nvSpPr>
        <p:spPr>
          <a:xfrm>
            <a:off x="2864298" y="1252353"/>
            <a:ext cx="1270001" cy="1270001"/>
          </a:xfrm>
          <a:prstGeom prst="ellipse">
            <a:avLst/>
          </a:prstGeom>
          <a:solidFill>
            <a:srgbClr val="0EDB7D"/>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0" name="Google Shape;50;p12"/>
          <p:cNvSpPr/>
          <p:nvPr/>
        </p:nvSpPr>
        <p:spPr>
          <a:xfrm>
            <a:off x="4567660" y="1252353"/>
            <a:ext cx="1270001" cy="1270001"/>
          </a:xfrm>
          <a:prstGeom prst="ellipse">
            <a:avLst/>
          </a:prstGeom>
          <a:solidFill>
            <a:srgbClr val="FAE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1" name="Google Shape;51;p12"/>
          <p:cNvSpPr/>
          <p:nvPr/>
        </p:nvSpPr>
        <p:spPr>
          <a:xfrm>
            <a:off x="6271022" y="1252353"/>
            <a:ext cx="1270001" cy="1270001"/>
          </a:xfrm>
          <a:prstGeom prst="ellipse">
            <a:avLst/>
          </a:prstGeom>
          <a:solidFill>
            <a:srgbClr val="FF6D7D"/>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2" name="Google Shape;52;p12"/>
          <p:cNvSpPr/>
          <p:nvPr/>
        </p:nvSpPr>
        <p:spPr>
          <a:xfrm>
            <a:off x="7974384" y="3023424"/>
            <a:ext cx="1270001" cy="1270001"/>
          </a:xfrm>
          <a:prstGeom prst="ellipse">
            <a:avLst/>
          </a:prstGeom>
          <a:solidFill>
            <a:srgbClr val="F4F4F4"/>
          </a:solidFill>
          <a:ln cap="flat" cmpd="sng" w="12700">
            <a:solidFill>
              <a:srgbClr val="9C9AA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3" name="Google Shape;53;p12"/>
          <p:cNvSpPr/>
          <p:nvPr/>
        </p:nvSpPr>
        <p:spPr>
          <a:xfrm>
            <a:off x="9677746" y="1246003"/>
            <a:ext cx="1270001" cy="1270001"/>
          </a:xfrm>
          <a:prstGeom prst="ellipse">
            <a:avLst/>
          </a:prstGeom>
          <a:solidFill>
            <a:srgbClr val="9C9AA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4" name="Google Shape;54;p12"/>
          <p:cNvSpPr/>
          <p:nvPr/>
        </p:nvSpPr>
        <p:spPr>
          <a:xfrm>
            <a:off x="1160936" y="3029774"/>
            <a:ext cx="1270001" cy="1270001"/>
          </a:xfrm>
          <a:prstGeom prst="ellipse">
            <a:avLst/>
          </a:pr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5" name="Google Shape;55;p12"/>
          <p:cNvSpPr/>
          <p:nvPr/>
        </p:nvSpPr>
        <p:spPr>
          <a:xfrm>
            <a:off x="2864298" y="3029774"/>
            <a:ext cx="1270001" cy="1270001"/>
          </a:xfrm>
          <a:prstGeom prst="ellipse">
            <a:avLst/>
          </a:prstGeom>
          <a:solidFill>
            <a:schemeClr val="accent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6" name="Google Shape;56;p12"/>
          <p:cNvSpPr/>
          <p:nvPr/>
        </p:nvSpPr>
        <p:spPr>
          <a:xfrm>
            <a:off x="4567660" y="3029774"/>
            <a:ext cx="1270001" cy="1270001"/>
          </a:xfrm>
          <a:prstGeom prst="ellipse">
            <a:avLst/>
          </a:prstGeom>
          <a:solidFill>
            <a:schemeClr val="accent3"/>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7" name="Google Shape;57;p12"/>
          <p:cNvSpPr/>
          <p:nvPr/>
        </p:nvSpPr>
        <p:spPr>
          <a:xfrm>
            <a:off x="6271022" y="3029774"/>
            <a:ext cx="1270001" cy="1270001"/>
          </a:xfrm>
          <a:prstGeom prst="ellipse">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8" name="Google Shape;58;p12"/>
          <p:cNvSpPr/>
          <p:nvPr/>
        </p:nvSpPr>
        <p:spPr>
          <a:xfrm>
            <a:off x="7974384" y="4800846"/>
            <a:ext cx="1270001" cy="1270001"/>
          </a:xfrm>
          <a:prstGeom prst="ellipse">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59" name="Google Shape;59;p12"/>
          <p:cNvSpPr/>
          <p:nvPr/>
        </p:nvSpPr>
        <p:spPr>
          <a:xfrm>
            <a:off x="9677747" y="3029774"/>
            <a:ext cx="1270001" cy="1270001"/>
          </a:xfrm>
          <a:prstGeom prst="ellipse">
            <a:avLst/>
          </a:prstGeom>
          <a:solidFill>
            <a:schemeClr val="accent6"/>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60" name="Google Shape;60;p12"/>
          <p:cNvSpPr/>
          <p:nvPr/>
        </p:nvSpPr>
        <p:spPr>
          <a:xfrm>
            <a:off x="9677747" y="6571917"/>
            <a:ext cx="1270001" cy="1270001"/>
          </a:xfrm>
          <a:prstGeom prst="ellipse">
            <a:avLst/>
          </a:prstGeom>
          <a:solidFill>
            <a:srgbClr val="231B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61" name="Google Shape;61;p12"/>
          <p:cNvSpPr/>
          <p:nvPr/>
        </p:nvSpPr>
        <p:spPr>
          <a:xfrm>
            <a:off x="7974384" y="1246003"/>
            <a:ext cx="1270001" cy="1270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62" name="Google Shape;62;p12"/>
          <p:cNvSpPr/>
          <p:nvPr/>
        </p:nvSpPr>
        <p:spPr>
          <a:xfrm>
            <a:off x="1160936" y="4800846"/>
            <a:ext cx="1270001" cy="1270001"/>
          </a:xfrm>
          <a:prstGeom prst="ellipse">
            <a:avLst/>
          </a:prstGeom>
          <a:solidFill>
            <a:srgbClr val="13848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63" name="Google Shape;63;p12"/>
          <p:cNvSpPr/>
          <p:nvPr/>
        </p:nvSpPr>
        <p:spPr>
          <a:xfrm>
            <a:off x="2864298" y="4800846"/>
            <a:ext cx="1270001" cy="1270001"/>
          </a:xfrm>
          <a:prstGeom prst="ellipse">
            <a:avLst/>
          </a:prstGeom>
          <a:solidFill>
            <a:srgbClr val="0AA97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64" name="Google Shape;64;p12"/>
          <p:cNvSpPr/>
          <p:nvPr/>
        </p:nvSpPr>
        <p:spPr>
          <a:xfrm>
            <a:off x="4567660" y="4800846"/>
            <a:ext cx="1270001" cy="1270001"/>
          </a:xfrm>
          <a:prstGeom prst="ellipse">
            <a:avLst/>
          </a:prstGeom>
          <a:solidFill>
            <a:srgbClr val="E9BC2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65" name="Google Shape;65;p12"/>
          <p:cNvSpPr/>
          <p:nvPr/>
        </p:nvSpPr>
        <p:spPr>
          <a:xfrm>
            <a:off x="6271022" y="4800846"/>
            <a:ext cx="1270001" cy="1270001"/>
          </a:xfrm>
          <a:prstGeom prst="ellipse">
            <a:avLst/>
          </a:prstGeom>
          <a:solidFill>
            <a:srgbClr val="D1495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66" name="Google Shape;66;p12"/>
          <p:cNvSpPr/>
          <p:nvPr/>
        </p:nvSpPr>
        <p:spPr>
          <a:xfrm>
            <a:off x="7974384" y="6571917"/>
            <a:ext cx="1270001" cy="1270001"/>
          </a:xfrm>
          <a:prstGeom prst="ellipse">
            <a:avLst/>
          </a:prstGeom>
          <a:solidFill>
            <a:srgbClr val="CBCBC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
        <p:nvSpPr>
          <p:cNvPr id="67" name="Google Shape;67;p12"/>
          <p:cNvSpPr/>
          <p:nvPr/>
        </p:nvSpPr>
        <p:spPr>
          <a:xfrm>
            <a:off x="9677747" y="4800846"/>
            <a:ext cx="1270001" cy="1270001"/>
          </a:xfrm>
          <a:prstGeom prst="ellipse">
            <a:avLst/>
          </a:prstGeom>
          <a:solidFill>
            <a:srgbClr val="4F4D5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2630"/>
              </a:buClr>
              <a:buSzPts val="3200"/>
              <a:buFont typeface="Lato"/>
              <a:buNone/>
            </a:pPr>
            <a:r>
              <a:t/>
            </a:r>
            <a:endParaRPr b="1" i="0" sz="3200" u="none" cap="none" strike="noStrike">
              <a:solidFill>
                <a:srgbClr val="262630"/>
              </a:solidFill>
              <a:latin typeface="Lato"/>
              <a:ea typeface="Lato"/>
              <a:cs typeface="Lato"/>
              <a:sym typeface="La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p:cSld name="Title Dark">
    <p:bg>
      <p:bgPr>
        <a:solidFill>
          <a:srgbClr val="282832"/>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20000"/>
              </a:lnSpc>
              <a:spcBef>
                <a:spcPts val="0"/>
              </a:spcBef>
              <a:spcAft>
                <a:spcPts val="0"/>
              </a:spcAft>
              <a:buClr>
                <a:srgbClr val="FFFFFF"/>
              </a:buClr>
              <a:buSzPts val="5600"/>
              <a:buFont typeface="Lato Light"/>
              <a:buNone/>
              <a:defRPr sz="5600">
                <a:solidFill>
                  <a:srgbClr val="FFFFFF"/>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 name="Google Shape;70;p13"/>
          <p:cNvSpPr txBox="1"/>
          <p:nvPr>
            <p:ph idx="1" type="body"/>
          </p:nvPr>
        </p:nvSpPr>
        <p:spPr>
          <a:xfrm>
            <a:off x="406400" y="6883400"/>
            <a:ext cx="11936329"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1pPr>
            <a:lvl2pPr indent="-228600" lvl="1" marL="9144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2pPr>
            <a:lvl3pPr indent="-228600" lvl="2" marL="13716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3pPr>
            <a:lvl4pPr indent="-228600" lvl="3" marL="18288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4pPr>
            <a:lvl5pPr indent="-228600" lvl="4" marL="22860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grpSp>
        <p:nvGrpSpPr>
          <p:cNvPr id="71" name="Google Shape;71;p13"/>
          <p:cNvGrpSpPr/>
          <p:nvPr/>
        </p:nvGrpSpPr>
        <p:grpSpPr>
          <a:xfrm>
            <a:off x="12542340" y="7940104"/>
            <a:ext cx="3197766" cy="707639"/>
            <a:chOff x="8633" y="0"/>
            <a:chExt cx="3197764" cy="707637"/>
          </a:xfrm>
        </p:grpSpPr>
        <p:pic>
          <p:nvPicPr>
            <p:cNvPr descr="Co Agency Green.pdf" id="72" name="Google Shape;72;p13"/>
            <p:cNvPicPr preferRelativeResize="0"/>
            <p:nvPr/>
          </p:nvPicPr>
          <p:blipFill rotWithShape="1">
            <a:blip r:embed="rId2">
              <a:alphaModFix/>
            </a:blip>
            <a:srcRect b="0" l="0" r="0" t="0"/>
            <a:stretch/>
          </p:blipFill>
          <p:spPr>
            <a:xfrm>
              <a:off x="891139" y="174513"/>
              <a:ext cx="2315258" cy="483283"/>
            </a:xfrm>
            <a:prstGeom prst="rect">
              <a:avLst/>
            </a:prstGeom>
            <a:noFill/>
            <a:ln>
              <a:noFill/>
            </a:ln>
          </p:spPr>
        </p:pic>
        <p:pic>
          <p:nvPicPr>
            <p:cNvPr descr="Emblem Green.pdf" id="73" name="Google Shape;73;p13"/>
            <p:cNvPicPr preferRelativeResize="0"/>
            <p:nvPr/>
          </p:nvPicPr>
          <p:blipFill rotWithShape="1">
            <a:blip r:embed="rId3">
              <a:alphaModFix/>
            </a:blip>
            <a:srcRect b="0" l="0" r="0" t="0"/>
            <a:stretch/>
          </p:blipFill>
          <p:spPr>
            <a:xfrm>
              <a:off x="8633" y="0"/>
              <a:ext cx="654768" cy="707637"/>
            </a:xfrm>
            <a:prstGeom prst="rect">
              <a:avLst/>
            </a:prstGeom>
            <a:noFill/>
            <a:ln>
              <a:noFill/>
            </a:ln>
          </p:spPr>
        </p:pic>
      </p:grpSp>
      <p:sp>
        <p:nvSpPr>
          <p:cNvPr id="74" name="Google Shape;74;p13"/>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Big">
  <p:cSld name="Title Dark Big 2">
    <p:bg>
      <p:bgPr>
        <a:solidFill>
          <a:srgbClr val="282832"/>
        </a:solidFill>
      </p:bgPr>
    </p:bg>
    <p:spTree>
      <p:nvGrpSpPr>
        <p:cNvPr id="75" name="Shape 75"/>
        <p:cNvGrpSpPr/>
        <p:nvPr/>
      </p:nvGrpSpPr>
      <p:grpSpPr>
        <a:xfrm>
          <a:off x="0" y="0"/>
          <a:ext cx="0" cy="0"/>
          <a:chOff x="0" y="0"/>
          <a:chExt cx="0" cy="0"/>
        </a:xfrm>
      </p:grpSpPr>
      <p:sp>
        <p:nvSpPr>
          <p:cNvPr id="76" name="Google Shape;76;p14"/>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00000"/>
              </a:lnSpc>
              <a:spcBef>
                <a:spcPts val="0"/>
              </a:spcBef>
              <a:spcAft>
                <a:spcPts val="0"/>
              </a:spcAft>
              <a:buClr>
                <a:srgbClr val="FFFFFF"/>
              </a:buClr>
              <a:buSzPts val="15600"/>
              <a:buFont typeface="Fjalla One"/>
              <a:buNone/>
              <a:defRPr sz="15600">
                <a:solidFill>
                  <a:srgbClr val="FFFFFF"/>
                </a:solidFill>
                <a:latin typeface="Fjalla One"/>
                <a:ea typeface="Fjalla One"/>
                <a:cs typeface="Fjalla One"/>
                <a:sym typeface="Fjalla 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7" name="Google Shape;77;p14"/>
          <p:cNvSpPr txBox="1"/>
          <p:nvPr>
            <p:ph idx="1" type="body"/>
          </p:nvPr>
        </p:nvSpPr>
        <p:spPr>
          <a:xfrm>
            <a:off x="406400" y="6883400"/>
            <a:ext cx="11936329"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1pPr>
            <a:lvl2pPr indent="-228600" lvl="1" marL="9144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2pPr>
            <a:lvl3pPr indent="-228600" lvl="2" marL="13716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3pPr>
            <a:lvl4pPr indent="-228600" lvl="3" marL="18288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4pPr>
            <a:lvl5pPr indent="-228600" lvl="4" marL="22860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grpSp>
        <p:nvGrpSpPr>
          <p:cNvPr id="78" name="Google Shape;78;p14"/>
          <p:cNvGrpSpPr/>
          <p:nvPr/>
        </p:nvGrpSpPr>
        <p:grpSpPr>
          <a:xfrm>
            <a:off x="12542340" y="7940104"/>
            <a:ext cx="3197766" cy="707639"/>
            <a:chOff x="8633" y="0"/>
            <a:chExt cx="3197764" cy="707637"/>
          </a:xfrm>
        </p:grpSpPr>
        <p:pic>
          <p:nvPicPr>
            <p:cNvPr descr="Co Agency Green.pdf" id="79" name="Google Shape;79;p14"/>
            <p:cNvPicPr preferRelativeResize="0"/>
            <p:nvPr/>
          </p:nvPicPr>
          <p:blipFill rotWithShape="1">
            <a:blip r:embed="rId2">
              <a:alphaModFix/>
            </a:blip>
            <a:srcRect b="0" l="0" r="0" t="0"/>
            <a:stretch/>
          </p:blipFill>
          <p:spPr>
            <a:xfrm>
              <a:off x="891139" y="174513"/>
              <a:ext cx="2315258" cy="483283"/>
            </a:xfrm>
            <a:prstGeom prst="rect">
              <a:avLst/>
            </a:prstGeom>
            <a:noFill/>
            <a:ln>
              <a:noFill/>
            </a:ln>
          </p:spPr>
        </p:pic>
        <p:pic>
          <p:nvPicPr>
            <p:cNvPr descr="Emblem Green.pdf" id="80" name="Google Shape;80;p14"/>
            <p:cNvPicPr preferRelativeResize="0"/>
            <p:nvPr/>
          </p:nvPicPr>
          <p:blipFill rotWithShape="1">
            <a:blip r:embed="rId3">
              <a:alphaModFix/>
            </a:blip>
            <a:srcRect b="0" l="0" r="0" t="0"/>
            <a:stretch/>
          </p:blipFill>
          <p:spPr>
            <a:xfrm>
              <a:off x="8633" y="0"/>
              <a:ext cx="654768" cy="707637"/>
            </a:xfrm>
            <a:prstGeom prst="rect">
              <a:avLst/>
            </a:prstGeom>
            <a:noFill/>
            <a:ln>
              <a:noFill/>
            </a:ln>
          </p:spPr>
        </p:pic>
      </p:grpSp>
      <p:sp>
        <p:nvSpPr>
          <p:cNvPr id="81" name="Google Shape;81;p14"/>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Dark">
  <p:cSld name="Text big Dark">
    <p:bg>
      <p:bgPr>
        <a:solidFill>
          <a:srgbClr val="282832"/>
        </a:solidFill>
      </p:bgPr>
    </p:bg>
    <p:spTree>
      <p:nvGrpSpPr>
        <p:cNvPr id="82" name="Shape 82"/>
        <p:cNvGrpSpPr/>
        <p:nvPr/>
      </p:nvGrpSpPr>
      <p:grpSpPr>
        <a:xfrm>
          <a:off x="0" y="0"/>
          <a:ext cx="0" cy="0"/>
          <a:chOff x="0" y="0"/>
          <a:chExt cx="0" cy="0"/>
        </a:xfrm>
      </p:grpSpPr>
      <p:sp>
        <p:nvSpPr>
          <p:cNvPr id="83" name="Google Shape;83;p15"/>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20000"/>
              </a:lnSpc>
              <a:spcBef>
                <a:spcPts val="0"/>
              </a:spcBef>
              <a:spcAft>
                <a:spcPts val="0"/>
              </a:spcAft>
              <a:buClr>
                <a:srgbClr val="FFFFFF"/>
              </a:buClr>
              <a:buSzPts val="5600"/>
              <a:buFont typeface="Lato Light"/>
              <a:buNone/>
              <a:defRPr sz="5600">
                <a:solidFill>
                  <a:srgbClr val="FFFFFF"/>
                </a:solidFill>
                <a:latin typeface="Lato Light"/>
                <a:ea typeface="Lato Light"/>
                <a:cs typeface="Lato Light"/>
                <a:sym typeface="Lato Light"/>
              </a:defRPr>
            </a:lvl1pPr>
            <a:lvl2pPr indent="-228600" lvl="1" marL="914400" algn="l">
              <a:lnSpc>
                <a:spcPct val="120000"/>
              </a:lnSpc>
              <a:spcBef>
                <a:spcPts val="0"/>
              </a:spcBef>
              <a:spcAft>
                <a:spcPts val="0"/>
              </a:spcAft>
              <a:buClr>
                <a:srgbClr val="FFFFFF"/>
              </a:buClr>
              <a:buSzPts val="5600"/>
              <a:buFont typeface="Lato Light"/>
              <a:buNone/>
              <a:defRPr sz="5600">
                <a:solidFill>
                  <a:srgbClr val="FFFFFF"/>
                </a:solidFill>
                <a:latin typeface="Lato Light"/>
                <a:ea typeface="Lato Light"/>
                <a:cs typeface="Lato Light"/>
                <a:sym typeface="Lato Light"/>
              </a:defRPr>
            </a:lvl2pPr>
            <a:lvl3pPr indent="-228600" lvl="2" marL="1371600" algn="l">
              <a:lnSpc>
                <a:spcPct val="120000"/>
              </a:lnSpc>
              <a:spcBef>
                <a:spcPts val="0"/>
              </a:spcBef>
              <a:spcAft>
                <a:spcPts val="0"/>
              </a:spcAft>
              <a:buClr>
                <a:srgbClr val="FFFFFF"/>
              </a:buClr>
              <a:buSzPts val="5600"/>
              <a:buFont typeface="Lato Light"/>
              <a:buNone/>
              <a:defRPr sz="5600">
                <a:solidFill>
                  <a:srgbClr val="FFFFFF"/>
                </a:solidFill>
                <a:latin typeface="Lato Light"/>
                <a:ea typeface="Lato Light"/>
                <a:cs typeface="Lato Light"/>
                <a:sym typeface="Lato Light"/>
              </a:defRPr>
            </a:lvl3pPr>
            <a:lvl4pPr indent="-228600" lvl="3" marL="1828800" algn="l">
              <a:lnSpc>
                <a:spcPct val="120000"/>
              </a:lnSpc>
              <a:spcBef>
                <a:spcPts val="0"/>
              </a:spcBef>
              <a:spcAft>
                <a:spcPts val="0"/>
              </a:spcAft>
              <a:buClr>
                <a:srgbClr val="FFFFFF"/>
              </a:buClr>
              <a:buSzPts val="5600"/>
              <a:buFont typeface="Lato Light"/>
              <a:buNone/>
              <a:defRPr sz="5600">
                <a:solidFill>
                  <a:srgbClr val="FFFFFF"/>
                </a:solidFill>
                <a:latin typeface="Lato Light"/>
                <a:ea typeface="Lato Light"/>
                <a:cs typeface="Lato Light"/>
                <a:sym typeface="Lato Light"/>
              </a:defRPr>
            </a:lvl4pPr>
            <a:lvl5pPr indent="-228600" lvl="4" marL="2286000" algn="l">
              <a:lnSpc>
                <a:spcPct val="120000"/>
              </a:lnSpc>
              <a:spcBef>
                <a:spcPts val="0"/>
              </a:spcBef>
              <a:spcAft>
                <a:spcPts val="0"/>
              </a:spcAft>
              <a:buClr>
                <a:srgbClr val="FFFFFF"/>
              </a:buClr>
              <a:buSzPts val="5600"/>
              <a:buFont typeface="Lato Light"/>
              <a:buNone/>
              <a:defRPr sz="5600">
                <a:solidFill>
                  <a:srgbClr val="FFFFFF"/>
                </a:solidFill>
                <a:latin typeface="Lato Light"/>
                <a:ea typeface="Lato Light"/>
                <a:cs typeface="Lato Light"/>
                <a:sym typeface="Lato Light"/>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84" name="Google Shape;84;p15"/>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1pPr>
            <a:lvl2pPr indent="0" lvl="1"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2pPr>
            <a:lvl3pPr indent="0" lvl="2"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3pPr>
            <a:lvl4pPr indent="0" lvl="3"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4pPr>
            <a:lvl5pPr indent="0" lvl="4"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5pPr>
            <a:lvl6pPr indent="0" lvl="5"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6pPr>
            <a:lvl7pPr indent="0" lvl="6"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7pPr>
            <a:lvl8pPr indent="0" lvl="7"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8pPr>
            <a:lvl9pPr indent="0" lvl="8"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Dark">
  <p:cSld name="Title + Text Dark">
    <p:bg>
      <p:bgPr>
        <a:solidFill>
          <a:srgbClr val="282832"/>
        </a:solidFill>
      </p:bgPr>
    </p:bg>
    <p:spTree>
      <p:nvGrpSpPr>
        <p:cNvPr id="85" name="Shape 85"/>
        <p:cNvGrpSpPr/>
        <p:nvPr/>
      </p:nvGrpSpPr>
      <p:grpSpPr>
        <a:xfrm>
          <a:off x="0" y="0"/>
          <a:ext cx="0" cy="0"/>
          <a:chOff x="0" y="0"/>
          <a:chExt cx="0" cy="0"/>
        </a:xfrm>
      </p:grpSpPr>
      <p:sp>
        <p:nvSpPr>
          <p:cNvPr id="86" name="Google Shape;86;p16"/>
          <p:cNvSpPr txBox="1"/>
          <p:nvPr>
            <p:ph type="title"/>
          </p:nvPr>
        </p:nvSpPr>
        <p:spPr>
          <a:xfrm>
            <a:off x="406400" y="406400"/>
            <a:ext cx="15443200" cy="1905478"/>
          </a:xfrm>
          <a:prstGeom prst="rect">
            <a:avLst/>
          </a:prstGeom>
          <a:noFill/>
          <a:ln>
            <a:noFill/>
          </a:ln>
        </p:spPr>
        <p:txBody>
          <a:bodyPr anchorCtr="0" anchor="t" bIns="190500" lIns="190500" spcFirstLastPara="1" rIns="190500" wrap="square" tIns="190500">
            <a:noAutofit/>
          </a:bodyPr>
          <a:lstStyle>
            <a:lvl1pPr lvl="0" algn="l">
              <a:lnSpc>
                <a:spcPct val="120000"/>
              </a:lnSpc>
              <a:spcBef>
                <a:spcPts val="0"/>
              </a:spcBef>
              <a:spcAft>
                <a:spcPts val="0"/>
              </a:spcAft>
              <a:buClr>
                <a:srgbClr val="FFFFFF"/>
              </a:buClr>
              <a:buSzPts val="5600"/>
              <a:buFont typeface="Lato Light"/>
              <a:buNone/>
              <a:defRPr sz="5600">
                <a:solidFill>
                  <a:srgbClr val="FFFFFF"/>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87" name="Google Shape;87;p16"/>
          <p:cNvSpPr txBox="1"/>
          <p:nvPr>
            <p:ph idx="1" type="body"/>
          </p:nvPr>
        </p:nvSpPr>
        <p:spPr>
          <a:xfrm>
            <a:off x="406400" y="2350773"/>
            <a:ext cx="15443200" cy="6388895"/>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1pPr>
            <a:lvl2pPr indent="-228600" lvl="1" marL="9144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2pPr>
            <a:lvl3pPr indent="-228600" lvl="2" marL="13716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3pPr>
            <a:lvl4pPr indent="-228600" lvl="3" marL="18288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4pPr>
            <a:lvl5pPr indent="-228600" lvl="4" marL="22860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88" name="Google Shape;88;p16"/>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1pPr>
            <a:lvl2pPr indent="0" lvl="1"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2pPr>
            <a:lvl3pPr indent="0" lvl="2"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3pPr>
            <a:lvl4pPr indent="0" lvl="3"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4pPr>
            <a:lvl5pPr indent="0" lvl="4"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5pPr>
            <a:lvl6pPr indent="0" lvl="5"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6pPr>
            <a:lvl7pPr indent="0" lvl="6"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7pPr>
            <a:lvl8pPr indent="0" lvl="7"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8pPr>
            <a:lvl9pPr indent="0" lvl="8"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Dark">
  <p:cSld name="Text Dark">
    <p:bg>
      <p:bgPr>
        <a:solidFill>
          <a:srgbClr val="282832"/>
        </a:solidFill>
      </p:bgPr>
    </p:bg>
    <p:spTree>
      <p:nvGrpSpPr>
        <p:cNvPr id="89" name="Shape 89"/>
        <p:cNvGrpSpPr/>
        <p:nvPr/>
      </p:nvGrpSpPr>
      <p:grpSpPr>
        <a:xfrm>
          <a:off x="0" y="0"/>
          <a:ext cx="0" cy="0"/>
          <a:chOff x="0" y="0"/>
          <a:chExt cx="0" cy="0"/>
        </a:xfrm>
      </p:grpSpPr>
      <p:sp>
        <p:nvSpPr>
          <p:cNvPr id="90" name="Google Shape;90;p17"/>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1pPr>
            <a:lvl2pPr indent="-228600" lvl="1" marL="9144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2pPr>
            <a:lvl3pPr indent="-228600" lvl="2" marL="13716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3pPr>
            <a:lvl4pPr indent="-228600" lvl="3" marL="18288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4pPr>
            <a:lvl5pPr indent="-228600" lvl="4" marL="2286000" algn="l">
              <a:lnSpc>
                <a:spcPct val="130000"/>
              </a:lnSpc>
              <a:spcBef>
                <a:spcPts val="2400"/>
              </a:spcBef>
              <a:spcAft>
                <a:spcPts val="0"/>
              </a:spcAft>
              <a:buClr>
                <a:srgbClr val="FFFFFF"/>
              </a:buClr>
              <a:buSzPts val="2400"/>
              <a:buFont typeface="Lato"/>
              <a:buNone/>
              <a:defRPr sz="2400">
                <a:solidFill>
                  <a:srgbClr val="FFFFFF"/>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91" name="Google Shape;91;p17"/>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1pPr>
            <a:lvl2pPr indent="0" lvl="1"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2pPr>
            <a:lvl3pPr indent="0" lvl="2"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3pPr>
            <a:lvl4pPr indent="0" lvl="3"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4pPr>
            <a:lvl5pPr indent="0" lvl="4"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5pPr>
            <a:lvl6pPr indent="0" lvl="5"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6pPr>
            <a:lvl7pPr indent="0" lvl="6"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7pPr>
            <a:lvl8pPr indent="0" lvl="7"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8pPr>
            <a:lvl9pPr indent="0" lvl="8"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ig Dark">
  <p:cSld name="Image big Dark">
    <p:bg>
      <p:bgPr>
        <a:solidFill>
          <a:srgbClr val="282832"/>
        </a:solidFill>
      </p:bgPr>
    </p:bg>
    <p:spTree>
      <p:nvGrpSpPr>
        <p:cNvPr id="92" name="Shape 92"/>
        <p:cNvGrpSpPr/>
        <p:nvPr/>
      </p:nvGrpSpPr>
      <p:grpSpPr>
        <a:xfrm>
          <a:off x="0" y="0"/>
          <a:ext cx="0" cy="0"/>
          <a:chOff x="0" y="0"/>
          <a:chExt cx="0" cy="0"/>
        </a:xfrm>
      </p:grpSpPr>
      <p:sp>
        <p:nvSpPr>
          <p:cNvPr id="93" name="Google Shape;93;p18"/>
          <p:cNvSpPr txBox="1"/>
          <p:nvPr>
            <p:ph idx="1" type="body"/>
          </p:nvPr>
        </p:nvSpPr>
        <p:spPr>
          <a:xfrm>
            <a:off x="406400" y="406400"/>
            <a:ext cx="15443200" cy="8331200"/>
          </a:xfrm>
          <a:prstGeom prst="rect">
            <a:avLst/>
          </a:prstGeom>
          <a:noFill/>
          <a:ln>
            <a:noFill/>
          </a:ln>
        </p:spPr>
        <p:txBody>
          <a:bodyPr anchorCtr="0" anchor="t" bIns="152400" lIns="152400" spcFirstLastPara="1" rIns="152400" wrap="square" tIns="152400">
            <a:noAutofit/>
          </a:bodyPr>
          <a:lstStyle>
            <a:lvl1pPr indent="-424053" lvl="0" marL="457200" algn="l">
              <a:lnSpc>
                <a:spcPct val="100000"/>
              </a:lnSpc>
              <a:spcBef>
                <a:spcPts val="2300"/>
              </a:spcBef>
              <a:spcAft>
                <a:spcPts val="0"/>
              </a:spcAft>
              <a:buClr>
                <a:srgbClr val="000000"/>
              </a:buClr>
              <a:buSzPts val="3078"/>
              <a:buChar char="•"/>
              <a:defRPr/>
            </a:lvl1pPr>
            <a:lvl2pPr indent="-424053" lvl="1" marL="914400" algn="l">
              <a:lnSpc>
                <a:spcPct val="100000"/>
              </a:lnSpc>
              <a:spcBef>
                <a:spcPts val="2300"/>
              </a:spcBef>
              <a:spcAft>
                <a:spcPts val="0"/>
              </a:spcAft>
              <a:buClr>
                <a:srgbClr val="000000"/>
              </a:buClr>
              <a:buSzPts val="3078"/>
              <a:buChar char="•"/>
              <a:defRPr/>
            </a:lvl2pPr>
            <a:lvl3pPr indent="-424053" lvl="2" marL="1371600" algn="l">
              <a:lnSpc>
                <a:spcPct val="100000"/>
              </a:lnSpc>
              <a:spcBef>
                <a:spcPts val="2300"/>
              </a:spcBef>
              <a:spcAft>
                <a:spcPts val="0"/>
              </a:spcAft>
              <a:buClr>
                <a:srgbClr val="000000"/>
              </a:buClr>
              <a:buSzPts val="3078"/>
              <a:buChar char="•"/>
              <a:defRPr/>
            </a:lvl3pPr>
            <a:lvl4pPr indent="-424053" lvl="3" marL="1828800" algn="l">
              <a:lnSpc>
                <a:spcPct val="100000"/>
              </a:lnSpc>
              <a:spcBef>
                <a:spcPts val="2300"/>
              </a:spcBef>
              <a:spcAft>
                <a:spcPts val="0"/>
              </a:spcAft>
              <a:buClr>
                <a:srgbClr val="000000"/>
              </a:buClr>
              <a:buSzPts val="3078"/>
              <a:buChar char="•"/>
              <a:defRPr/>
            </a:lvl4pPr>
            <a:lvl5pPr indent="-424053" lvl="4" marL="2286000" algn="l">
              <a:lnSpc>
                <a:spcPct val="100000"/>
              </a:lnSpc>
              <a:spcBef>
                <a:spcPts val="2300"/>
              </a:spcBef>
              <a:spcAft>
                <a:spcPts val="0"/>
              </a:spcAft>
              <a:buClr>
                <a:srgbClr val="000000"/>
              </a:buClr>
              <a:buSzPts val="3078"/>
              <a:buChar char="•"/>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94" name="Google Shape;94;p18"/>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1pPr>
            <a:lvl2pPr indent="0" lvl="1"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2pPr>
            <a:lvl3pPr indent="0" lvl="2"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3pPr>
            <a:lvl4pPr indent="0" lvl="3"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4pPr>
            <a:lvl5pPr indent="0" lvl="4"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5pPr>
            <a:lvl6pPr indent="0" lvl="5"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6pPr>
            <a:lvl7pPr indent="0" lvl="6"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7pPr>
            <a:lvl8pPr indent="0" lvl="7"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8pPr>
            <a:lvl9pPr indent="0" lvl="8"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 Dark">
    <p:bg>
      <p:bgPr>
        <a:solidFill>
          <a:srgbClr val="282831"/>
        </a:solidFill>
      </p:bgPr>
    </p:bg>
    <p:spTree>
      <p:nvGrpSpPr>
        <p:cNvPr id="95" name="Shape 95"/>
        <p:cNvGrpSpPr/>
        <p:nvPr/>
      </p:nvGrpSpPr>
      <p:grpSpPr>
        <a:xfrm>
          <a:off x="0" y="0"/>
          <a:ext cx="0" cy="0"/>
          <a:chOff x="0" y="0"/>
          <a:chExt cx="0" cy="0"/>
        </a:xfrm>
      </p:grpSpPr>
      <p:sp>
        <p:nvSpPr>
          <p:cNvPr id="96" name="Google Shape;96;p19"/>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1pPr>
            <a:lvl2pPr indent="0" lvl="1"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2pPr>
            <a:lvl3pPr indent="0" lvl="2"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3pPr>
            <a:lvl4pPr indent="0" lvl="3"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4pPr>
            <a:lvl5pPr indent="0" lvl="4"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5pPr>
            <a:lvl6pPr indent="0" lvl="5"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6pPr>
            <a:lvl7pPr indent="0" lvl="6"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7pPr>
            <a:lvl8pPr indent="0" lvl="7"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8pPr>
            <a:lvl9pPr indent="0" lvl="8" marL="0" marR="0" algn="ctr">
              <a:lnSpc>
                <a:spcPct val="100000"/>
              </a:lnSpc>
              <a:spcBef>
                <a:spcPts val="0"/>
              </a:spcBef>
              <a:spcAft>
                <a:spcPts val="0"/>
              </a:spcAft>
              <a:buClr>
                <a:srgbClr val="FFFFFF"/>
              </a:buClr>
              <a:buSzPts val="1600"/>
              <a:buFont typeface="Lato"/>
              <a:buNone/>
              <a:defRPr b="0" i="0" sz="1600" u="none" cap="none" strike="noStrike">
                <a:solidFill>
                  <a:srgbClr val="FFFFFF"/>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Green">
  <p:cSld name="Title Green">
    <p:bg>
      <p:bgPr>
        <a:solidFill>
          <a:srgbClr val="19E788"/>
        </a:solidFill>
      </p:bgPr>
    </p:bg>
    <p:spTree>
      <p:nvGrpSpPr>
        <p:cNvPr id="97" name="Shape 97"/>
        <p:cNvGrpSpPr/>
        <p:nvPr/>
      </p:nvGrpSpPr>
      <p:grpSpPr>
        <a:xfrm>
          <a:off x="0" y="0"/>
          <a:ext cx="0" cy="0"/>
          <a:chOff x="0" y="0"/>
          <a:chExt cx="0" cy="0"/>
        </a:xfrm>
      </p:grpSpPr>
      <p:sp>
        <p:nvSpPr>
          <p:cNvPr id="98" name="Google Shape;98;p20"/>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20000"/>
              </a:lnSpc>
              <a:spcBef>
                <a:spcPts val="0"/>
              </a:spcBef>
              <a:spcAft>
                <a:spcPts val="0"/>
              </a:spcAft>
              <a:buClr>
                <a:srgbClr val="655EE4"/>
              </a:buClr>
              <a:buSzPts val="5600"/>
              <a:buFont typeface="Lato Light"/>
              <a:buNone/>
              <a:defRPr sz="5600">
                <a:solidFill>
                  <a:srgbClr val="655EE4"/>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99" name="Google Shape;99;p20"/>
          <p:cNvSpPr txBox="1"/>
          <p:nvPr>
            <p:ph idx="1" type="body"/>
          </p:nvPr>
        </p:nvSpPr>
        <p:spPr>
          <a:xfrm>
            <a:off x="406400" y="6883400"/>
            <a:ext cx="11938000"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grpSp>
        <p:nvGrpSpPr>
          <p:cNvPr id="100" name="Google Shape;100;p20"/>
          <p:cNvGrpSpPr/>
          <p:nvPr/>
        </p:nvGrpSpPr>
        <p:grpSpPr>
          <a:xfrm>
            <a:off x="12533707" y="7930774"/>
            <a:ext cx="3216816" cy="726299"/>
            <a:chOff x="0" y="3369"/>
            <a:chExt cx="3216814" cy="726298"/>
          </a:xfrm>
        </p:grpSpPr>
        <p:pic>
          <p:nvPicPr>
            <p:cNvPr descr="Co Agency Dark.pdf" id="101" name="Google Shape;101;p20"/>
            <p:cNvPicPr preferRelativeResize="0"/>
            <p:nvPr/>
          </p:nvPicPr>
          <p:blipFill rotWithShape="1">
            <a:blip r:embed="rId2">
              <a:alphaModFix/>
            </a:blip>
            <a:srcRect b="444" l="0" r="0" t="445"/>
            <a:stretch/>
          </p:blipFill>
          <p:spPr>
            <a:xfrm>
              <a:off x="880722" y="187213"/>
              <a:ext cx="2336092" cy="483283"/>
            </a:xfrm>
            <a:prstGeom prst="rect">
              <a:avLst/>
            </a:prstGeom>
            <a:noFill/>
            <a:ln>
              <a:noFill/>
            </a:ln>
          </p:spPr>
        </p:pic>
        <p:pic>
          <p:nvPicPr>
            <p:cNvPr descr="Emblem Purple.pdf" id="102" name="Google Shape;102;p20"/>
            <p:cNvPicPr preferRelativeResize="0"/>
            <p:nvPr/>
          </p:nvPicPr>
          <p:blipFill rotWithShape="1">
            <a:blip r:embed="rId3">
              <a:alphaModFix/>
            </a:blip>
            <a:srcRect b="0" l="0" r="0" t="0"/>
            <a:stretch/>
          </p:blipFill>
          <p:spPr>
            <a:xfrm>
              <a:off x="0" y="3369"/>
              <a:ext cx="672034" cy="726298"/>
            </a:xfrm>
            <a:prstGeom prst="rect">
              <a:avLst/>
            </a:prstGeom>
            <a:noFill/>
            <a:ln>
              <a:noFill/>
            </a:ln>
          </p:spPr>
        </p:pic>
      </p:grpSp>
      <p:sp>
        <p:nvSpPr>
          <p:cNvPr id="103" name="Google Shape;103;p20"/>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Bright 3 Column">
  <p:cSld name="Title + Text Bright 3 Column">
    <p:spTree>
      <p:nvGrpSpPr>
        <p:cNvPr id="11" name="Shape 11"/>
        <p:cNvGrpSpPr/>
        <p:nvPr/>
      </p:nvGrpSpPr>
      <p:grpSpPr>
        <a:xfrm>
          <a:off x="0" y="0"/>
          <a:ext cx="0" cy="0"/>
          <a:chOff x="0" y="0"/>
          <a:chExt cx="0" cy="0"/>
        </a:xfrm>
      </p:grpSpPr>
      <p:sp>
        <p:nvSpPr>
          <p:cNvPr id="12" name="Google Shape;12;p3"/>
          <p:cNvSpPr txBox="1"/>
          <p:nvPr>
            <p:ph type="title"/>
          </p:nvPr>
        </p:nvSpPr>
        <p:spPr>
          <a:xfrm>
            <a:off x="406400" y="406400"/>
            <a:ext cx="15443200" cy="2197100"/>
          </a:xfrm>
          <a:prstGeom prst="rect">
            <a:avLst/>
          </a:prstGeom>
          <a:noFill/>
          <a:ln>
            <a:noFill/>
          </a:ln>
        </p:spPr>
        <p:txBody>
          <a:bodyPr anchorCtr="0" anchor="t" bIns="190500" lIns="190500" spcFirstLastPara="1" rIns="190500" wrap="square" tIns="190500">
            <a:noAutofit/>
          </a:bodyPr>
          <a:lstStyle>
            <a:lvl1pPr lvl="0" algn="l">
              <a:lnSpc>
                <a:spcPct val="13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3" name="Google Shape;13;p3"/>
          <p:cNvSpPr txBox="1"/>
          <p:nvPr>
            <p:ph idx="1" type="body"/>
          </p:nvPr>
        </p:nvSpPr>
        <p:spPr>
          <a:xfrm>
            <a:off x="406400" y="2995609"/>
            <a:ext cx="15443200" cy="5744059"/>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231B37"/>
              </a:buClr>
              <a:buSzPts val="2400"/>
              <a:buFont typeface="Lato"/>
              <a:buNone/>
              <a:defRPr sz="2400">
                <a:solidFill>
                  <a:srgbClr val="231B37"/>
                </a:solidFill>
                <a:latin typeface="Lato"/>
                <a:ea typeface="Lato"/>
                <a:cs typeface="Lato"/>
                <a:sym typeface="Lato"/>
              </a:defRPr>
            </a:lvl1pPr>
            <a:lvl2pPr indent="-228600" lvl="1" marL="914400" algn="l">
              <a:lnSpc>
                <a:spcPct val="130000"/>
              </a:lnSpc>
              <a:spcBef>
                <a:spcPts val="2400"/>
              </a:spcBef>
              <a:spcAft>
                <a:spcPts val="0"/>
              </a:spcAft>
              <a:buClr>
                <a:srgbClr val="231B37"/>
              </a:buClr>
              <a:buSzPts val="2400"/>
              <a:buFont typeface="Lato"/>
              <a:buNone/>
              <a:defRPr sz="2400">
                <a:solidFill>
                  <a:srgbClr val="231B37"/>
                </a:solidFill>
                <a:latin typeface="Lato"/>
                <a:ea typeface="Lato"/>
                <a:cs typeface="Lato"/>
                <a:sym typeface="Lato"/>
              </a:defRPr>
            </a:lvl2pPr>
            <a:lvl3pPr indent="-228600" lvl="2" marL="1371600" algn="l">
              <a:lnSpc>
                <a:spcPct val="130000"/>
              </a:lnSpc>
              <a:spcBef>
                <a:spcPts val="2400"/>
              </a:spcBef>
              <a:spcAft>
                <a:spcPts val="0"/>
              </a:spcAft>
              <a:buClr>
                <a:srgbClr val="231B37"/>
              </a:buClr>
              <a:buSzPts val="2400"/>
              <a:buFont typeface="Lato"/>
              <a:buNone/>
              <a:defRPr sz="2400">
                <a:solidFill>
                  <a:srgbClr val="231B37"/>
                </a:solidFill>
                <a:latin typeface="Lato"/>
                <a:ea typeface="Lato"/>
                <a:cs typeface="Lato"/>
                <a:sym typeface="Lato"/>
              </a:defRPr>
            </a:lvl3pPr>
            <a:lvl4pPr indent="-228600" lvl="3" marL="1828800" algn="l">
              <a:lnSpc>
                <a:spcPct val="130000"/>
              </a:lnSpc>
              <a:spcBef>
                <a:spcPts val="2400"/>
              </a:spcBef>
              <a:spcAft>
                <a:spcPts val="0"/>
              </a:spcAft>
              <a:buClr>
                <a:srgbClr val="231B37"/>
              </a:buClr>
              <a:buSzPts val="2400"/>
              <a:buFont typeface="Lato"/>
              <a:buNone/>
              <a:defRPr sz="2400">
                <a:solidFill>
                  <a:srgbClr val="231B37"/>
                </a:solidFill>
                <a:latin typeface="Lato"/>
                <a:ea typeface="Lato"/>
                <a:cs typeface="Lato"/>
                <a:sym typeface="Lato"/>
              </a:defRPr>
            </a:lvl4pPr>
            <a:lvl5pPr indent="-228600" lvl="4" marL="2286000" algn="l">
              <a:lnSpc>
                <a:spcPct val="130000"/>
              </a:lnSpc>
              <a:spcBef>
                <a:spcPts val="2400"/>
              </a:spcBef>
              <a:spcAft>
                <a:spcPts val="0"/>
              </a:spcAft>
              <a:buClr>
                <a:srgbClr val="231B37"/>
              </a:buClr>
              <a:buSzPts val="2400"/>
              <a:buFont typeface="Lato"/>
              <a:buNone/>
              <a:defRPr sz="2400">
                <a:solidFill>
                  <a:srgbClr val="231B37"/>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4" name="Google Shape;14;p3"/>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1pPr>
            <a:lvl2pPr indent="0" lvl="1"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2pPr>
            <a:lvl3pPr indent="0" lvl="2"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3pPr>
            <a:lvl4pPr indent="0" lvl="3"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4pPr>
            <a:lvl5pPr indent="0" lvl="4"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5pPr>
            <a:lvl6pPr indent="0" lvl="5"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6pPr>
            <a:lvl7pPr indent="0" lvl="6"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7pPr>
            <a:lvl8pPr indent="0" lvl="7"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8pPr>
            <a:lvl9pPr indent="0" lvl="8"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Green Big">
  <p:cSld name="Title Green Big">
    <p:bg>
      <p:bgPr>
        <a:solidFill>
          <a:srgbClr val="19E788"/>
        </a:solidFill>
      </p:bgPr>
    </p:bg>
    <p:spTree>
      <p:nvGrpSpPr>
        <p:cNvPr id="104" name="Shape 104"/>
        <p:cNvGrpSpPr/>
        <p:nvPr/>
      </p:nvGrpSpPr>
      <p:grpSpPr>
        <a:xfrm>
          <a:off x="0" y="0"/>
          <a:ext cx="0" cy="0"/>
          <a:chOff x="0" y="0"/>
          <a:chExt cx="0" cy="0"/>
        </a:xfrm>
      </p:grpSpPr>
      <p:sp>
        <p:nvSpPr>
          <p:cNvPr id="105" name="Google Shape;105;p21"/>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00000"/>
              </a:lnSpc>
              <a:spcBef>
                <a:spcPts val="0"/>
              </a:spcBef>
              <a:spcAft>
                <a:spcPts val="0"/>
              </a:spcAft>
              <a:buClr>
                <a:srgbClr val="655EE4"/>
              </a:buClr>
              <a:buSzPts val="15600"/>
              <a:buFont typeface="Lato Light"/>
              <a:buNone/>
              <a:defRPr sz="15600">
                <a:solidFill>
                  <a:srgbClr val="655EE4"/>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06" name="Google Shape;106;p21"/>
          <p:cNvSpPr txBox="1"/>
          <p:nvPr>
            <p:ph idx="1" type="body"/>
          </p:nvPr>
        </p:nvSpPr>
        <p:spPr>
          <a:xfrm>
            <a:off x="406400" y="6883400"/>
            <a:ext cx="11938000"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grpSp>
        <p:nvGrpSpPr>
          <p:cNvPr id="107" name="Google Shape;107;p21"/>
          <p:cNvGrpSpPr/>
          <p:nvPr/>
        </p:nvGrpSpPr>
        <p:grpSpPr>
          <a:xfrm>
            <a:off x="12533707" y="7930774"/>
            <a:ext cx="3216816" cy="726299"/>
            <a:chOff x="0" y="3369"/>
            <a:chExt cx="3216814" cy="726298"/>
          </a:xfrm>
        </p:grpSpPr>
        <p:pic>
          <p:nvPicPr>
            <p:cNvPr descr="Co Agency Dark.pdf" id="108" name="Google Shape;108;p21"/>
            <p:cNvPicPr preferRelativeResize="0"/>
            <p:nvPr/>
          </p:nvPicPr>
          <p:blipFill rotWithShape="1">
            <a:blip r:embed="rId2">
              <a:alphaModFix/>
            </a:blip>
            <a:srcRect b="444" l="0" r="0" t="445"/>
            <a:stretch/>
          </p:blipFill>
          <p:spPr>
            <a:xfrm>
              <a:off x="880722" y="187213"/>
              <a:ext cx="2336092" cy="483283"/>
            </a:xfrm>
            <a:prstGeom prst="rect">
              <a:avLst/>
            </a:prstGeom>
            <a:noFill/>
            <a:ln>
              <a:noFill/>
            </a:ln>
          </p:spPr>
        </p:pic>
        <p:pic>
          <p:nvPicPr>
            <p:cNvPr descr="Emblem Purple.pdf" id="109" name="Google Shape;109;p21"/>
            <p:cNvPicPr preferRelativeResize="0"/>
            <p:nvPr/>
          </p:nvPicPr>
          <p:blipFill rotWithShape="1">
            <a:blip r:embed="rId3">
              <a:alphaModFix/>
            </a:blip>
            <a:srcRect b="0" l="0" r="0" t="0"/>
            <a:stretch/>
          </p:blipFill>
          <p:spPr>
            <a:xfrm>
              <a:off x="0" y="3369"/>
              <a:ext cx="672034" cy="726298"/>
            </a:xfrm>
            <a:prstGeom prst="rect">
              <a:avLst/>
            </a:prstGeom>
            <a:noFill/>
            <a:ln>
              <a:noFill/>
            </a:ln>
          </p:spPr>
        </p:pic>
      </p:grpSp>
      <p:sp>
        <p:nvSpPr>
          <p:cNvPr id="110" name="Google Shape;110;p21"/>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Green">
  <p:cSld name="Text big Green 2">
    <p:bg>
      <p:bgPr>
        <a:solidFill>
          <a:srgbClr val="19E788"/>
        </a:solidFill>
      </p:bgPr>
    </p:bg>
    <p:spTree>
      <p:nvGrpSpPr>
        <p:cNvPr id="111" name="Shape 111"/>
        <p:cNvGrpSpPr/>
        <p:nvPr/>
      </p:nvGrpSpPr>
      <p:grpSpPr>
        <a:xfrm>
          <a:off x="0" y="0"/>
          <a:ext cx="0" cy="0"/>
          <a:chOff x="0" y="0"/>
          <a:chExt cx="0" cy="0"/>
        </a:xfrm>
      </p:grpSpPr>
      <p:sp>
        <p:nvSpPr>
          <p:cNvPr id="112" name="Google Shape;112;p22"/>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1pPr>
            <a:lvl2pPr indent="-228600" lvl="1" marL="9144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2pPr>
            <a:lvl3pPr indent="-228600" lvl="2" marL="13716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3pPr>
            <a:lvl4pPr indent="-228600" lvl="3" marL="18288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4pPr>
            <a:lvl5pPr indent="-228600" lvl="4" marL="22860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13" name="Google Shape;113;p22"/>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1pPr>
            <a:lvl2pPr indent="0" lvl="1"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2pPr>
            <a:lvl3pPr indent="0" lvl="2"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3pPr>
            <a:lvl4pPr indent="0" lvl="3"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4pPr>
            <a:lvl5pPr indent="0" lvl="4"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5pPr>
            <a:lvl6pPr indent="0" lvl="5"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6pPr>
            <a:lvl7pPr indent="0" lvl="6"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7pPr>
            <a:lvl8pPr indent="0" lvl="7"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8pPr>
            <a:lvl9pPr indent="0" lvl="8"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Green">
  <p:cSld name="Title + Text Green">
    <p:bg>
      <p:bgPr>
        <a:solidFill>
          <a:srgbClr val="19E788"/>
        </a:solidFill>
      </p:bgPr>
    </p:bg>
    <p:spTree>
      <p:nvGrpSpPr>
        <p:cNvPr id="114" name="Shape 114"/>
        <p:cNvGrpSpPr/>
        <p:nvPr/>
      </p:nvGrpSpPr>
      <p:grpSpPr>
        <a:xfrm>
          <a:off x="0" y="0"/>
          <a:ext cx="0" cy="0"/>
          <a:chOff x="0" y="0"/>
          <a:chExt cx="0" cy="0"/>
        </a:xfrm>
      </p:grpSpPr>
      <p:sp>
        <p:nvSpPr>
          <p:cNvPr id="115" name="Google Shape;115;p23"/>
          <p:cNvSpPr txBox="1"/>
          <p:nvPr>
            <p:ph type="title"/>
          </p:nvPr>
        </p:nvSpPr>
        <p:spPr>
          <a:xfrm>
            <a:off x="406400" y="406400"/>
            <a:ext cx="15443200" cy="1905000"/>
          </a:xfrm>
          <a:prstGeom prst="rect">
            <a:avLst/>
          </a:prstGeom>
          <a:noFill/>
          <a:ln>
            <a:noFill/>
          </a:ln>
        </p:spPr>
        <p:txBody>
          <a:bodyPr anchorCtr="0" anchor="t" bIns="190500" lIns="190500" spcFirstLastPara="1" rIns="190500" wrap="square" tIns="190500">
            <a:noAutofit/>
          </a:bodyPr>
          <a:lstStyle>
            <a:lvl1pPr lvl="0" algn="l">
              <a:lnSpc>
                <a:spcPct val="120000"/>
              </a:lnSpc>
              <a:spcBef>
                <a:spcPts val="0"/>
              </a:spcBef>
              <a:spcAft>
                <a:spcPts val="0"/>
              </a:spcAft>
              <a:buClr>
                <a:srgbClr val="655EE4"/>
              </a:buClr>
              <a:buSzPts val="5600"/>
              <a:buFont typeface="Lato Light"/>
              <a:buNone/>
              <a:defRPr sz="5600">
                <a:solidFill>
                  <a:srgbClr val="655EE4"/>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6" name="Google Shape;116;p23"/>
          <p:cNvSpPr txBox="1"/>
          <p:nvPr>
            <p:ph idx="1" type="body"/>
          </p:nvPr>
        </p:nvSpPr>
        <p:spPr>
          <a:xfrm>
            <a:off x="406400" y="2352509"/>
            <a:ext cx="15443200" cy="6387159"/>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17" name="Google Shape;117;p23"/>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1pPr>
            <a:lvl2pPr indent="0" lvl="1"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2pPr>
            <a:lvl3pPr indent="0" lvl="2"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3pPr>
            <a:lvl4pPr indent="0" lvl="3"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4pPr>
            <a:lvl5pPr indent="0" lvl="4"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5pPr>
            <a:lvl6pPr indent="0" lvl="5"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6pPr>
            <a:lvl7pPr indent="0" lvl="6"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7pPr>
            <a:lvl8pPr indent="0" lvl="7"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8pPr>
            <a:lvl9pPr indent="0" lvl="8"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Green">
  <p:cSld name="Text Green">
    <p:bg>
      <p:bgPr>
        <a:solidFill>
          <a:srgbClr val="19E788"/>
        </a:solidFill>
      </p:bgPr>
    </p:bg>
    <p:spTree>
      <p:nvGrpSpPr>
        <p:cNvPr id="118" name="Shape 118"/>
        <p:cNvGrpSpPr/>
        <p:nvPr/>
      </p:nvGrpSpPr>
      <p:grpSpPr>
        <a:xfrm>
          <a:off x="0" y="0"/>
          <a:ext cx="0" cy="0"/>
          <a:chOff x="0" y="0"/>
          <a:chExt cx="0" cy="0"/>
        </a:xfrm>
      </p:grpSpPr>
      <p:sp>
        <p:nvSpPr>
          <p:cNvPr id="119" name="Google Shape;119;p24"/>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20" name="Google Shape;120;p24"/>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1pPr>
            <a:lvl2pPr indent="0" lvl="1"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2pPr>
            <a:lvl3pPr indent="0" lvl="2"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3pPr>
            <a:lvl4pPr indent="0" lvl="3"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4pPr>
            <a:lvl5pPr indent="0" lvl="4"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5pPr>
            <a:lvl6pPr indent="0" lvl="5"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6pPr>
            <a:lvl7pPr indent="0" lvl="6"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7pPr>
            <a:lvl8pPr indent="0" lvl="7"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8pPr>
            <a:lvl9pPr indent="0" lvl="8"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p:cSld name="Blank Green">
    <p:bg>
      <p:bgPr>
        <a:solidFill>
          <a:srgbClr val="19E788"/>
        </a:solidFill>
      </p:bgPr>
    </p:bg>
    <p:spTree>
      <p:nvGrpSpPr>
        <p:cNvPr id="121" name="Shape 121"/>
        <p:cNvGrpSpPr/>
        <p:nvPr/>
      </p:nvGrpSpPr>
      <p:grpSpPr>
        <a:xfrm>
          <a:off x="0" y="0"/>
          <a:ext cx="0" cy="0"/>
          <a:chOff x="0" y="0"/>
          <a:chExt cx="0" cy="0"/>
        </a:xfrm>
      </p:grpSpPr>
      <p:sp>
        <p:nvSpPr>
          <p:cNvPr id="122" name="Google Shape;122;p25"/>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1pPr>
            <a:lvl2pPr indent="0" lvl="1"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2pPr>
            <a:lvl3pPr indent="0" lvl="2"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3pPr>
            <a:lvl4pPr indent="0" lvl="3"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4pPr>
            <a:lvl5pPr indent="0" lvl="4"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5pPr>
            <a:lvl6pPr indent="0" lvl="5"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6pPr>
            <a:lvl7pPr indent="0" lvl="6"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7pPr>
            <a:lvl8pPr indent="0" lvl="7"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8pPr>
            <a:lvl9pPr indent="0" lvl="8"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Green copy">
  <p:cSld name="Title Green copy">
    <p:bg>
      <p:bgPr>
        <a:solidFill>
          <a:srgbClr val="FAE174"/>
        </a:solidFill>
      </p:bgPr>
    </p:bg>
    <p:spTree>
      <p:nvGrpSpPr>
        <p:cNvPr id="123" name="Shape 123"/>
        <p:cNvGrpSpPr/>
        <p:nvPr/>
      </p:nvGrpSpPr>
      <p:grpSpPr>
        <a:xfrm>
          <a:off x="0" y="0"/>
          <a:ext cx="0" cy="0"/>
          <a:chOff x="0" y="0"/>
          <a:chExt cx="0" cy="0"/>
        </a:xfrm>
      </p:grpSpPr>
      <p:sp>
        <p:nvSpPr>
          <p:cNvPr id="124" name="Google Shape;124;p26"/>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20000"/>
              </a:lnSpc>
              <a:spcBef>
                <a:spcPts val="0"/>
              </a:spcBef>
              <a:spcAft>
                <a:spcPts val="0"/>
              </a:spcAft>
              <a:buClr>
                <a:srgbClr val="655EE4"/>
              </a:buClr>
              <a:buSzPts val="5600"/>
              <a:buFont typeface="Lato Light"/>
              <a:buNone/>
              <a:defRPr sz="5600">
                <a:solidFill>
                  <a:srgbClr val="655EE4"/>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25" name="Google Shape;125;p26"/>
          <p:cNvSpPr txBox="1"/>
          <p:nvPr>
            <p:ph idx="1" type="body"/>
          </p:nvPr>
        </p:nvSpPr>
        <p:spPr>
          <a:xfrm>
            <a:off x="406400" y="6883400"/>
            <a:ext cx="11938000"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grpSp>
        <p:nvGrpSpPr>
          <p:cNvPr id="126" name="Google Shape;126;p26"/>
          <p:cNvGrpSpPr/>
          <p:nvPr/>
        </p:nvGrpSpPr>
        <p:grpSpPr>
          <a:xfrm>
            <a:off x="12533707" y="7930774"/>
            <a:ext cx="3216816" cy="726299"/>
            <a:chOff x="0" y="3369"/>
            <a:chExt cx="3216814" cy="726298"/>
          </a:xfrm>
        </p:grpSpPr>
        <p:pic>
          <p:nvPicPr>
            <p:cNvPr descr="Co Agency Dark.pdf" id="127" name="Google Shape;127;p26"/>
            <p:cNvPicPr preferRelativeResize="0"/>
            <p:nvPr/>
          </p:nvPicPr>
          <p:blipFill rotWithShape="1">
            <a:blip r:embed="rId2">
              <a:alphaModFix/>
            </a:blip>
            <a:srcRect b="444" l="0" r="0" t="445"/>
            <a:stretch/>
          </p:blipFill>
          <p:spPr>
            <a:xfrm>
              <a:off x="880722" y="187213"/>
              <a:ext cx="2336092" cy="483283"/>
            </a:xfrm>
            <a:prstGeom prst="rect">
              <a:avLst/>
            </a:prstGeom>
            <a:noFill/>
            <a:ln>
              <a:noFill/>
            </a:ln>
          </p:spPr>
        </p:pic>
        <p:pic>
          <p:nvPicPr>
            <p:cNvPr descr="Emblem Purple.pdf" id="128" name="Google Shape;128;p26"/>
            <p:cNvPicPr preferRelativeResize="0"/>
            <p:nvPr/>
          </p:nvPicPr>
          <p:blipFill rotWithShape="1">
            <a:blip r:embed="rId3">
              <a:alphaModFix/>
            </a:blip>
            <a:srcRect b="0" l="0" r="0" t="0"/>
            <a:stretch/>
          </p:blipFill>
          <p:spPr>
            <a:xfrm>
              <a:off x="0" y="3369"/>
              <a:ext cx="672034" cy="726298"/>
            </a:xfrm>
            <a:prstGeom prst="rect">
              <a:avLst/>
            </a:prstGeom>
            <a:noFill/>
            <a:ln>
              <a:noFill/>
            </a:ln>
          </p:spPr>
        </p:pic>
      </p:grpSp>
      <p:sp>
        <p:nvSpPr>
          <p:cNvPr id="129" name="Google Shape;129;p26"/>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Green Big">
  <p:cSld name="Title Green Big 2">
    <p:bg>
      <p:bgPr>
        <a:solidFill>
          <a:srgbClr val="FAE174"/>
        </a:solidFill>
      </p:bgPr>
    </p:bg>
    <p:spTree>
      <p:nvGrpSpPr>
        <p:cNvPr id="130" name="Shape 130"/>
        <p:cNvGrpSpPr/>
        <p:nvPr/>
      </p:nvGrpSpPr>
      <p:grpSpPr>
        <a:xfrm>
          <a:off x="0" y="0"/>
          <a:ext cx="0" cy="0"/>
          <a:chOff x="0" y="0"/>
          <a:chExt cx="0" cy="0"/>
        </a:xfrm>
      </p:grpSpPr>
      <p:sp>
        <p:nvSpPr>
          <p:cNvPr id="131" name="Google Shape;131;p27"/>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00000"/>
              </a:lnSpc>
              <a:spcBef>
                <a:spcPts val="0"/>
              </a:spcBef>
              <a:spcAft>
                <a:spcPts val="0"/>
              </a:spcAft>
              <a:buClr>
                <a:srgbClr val="655EE4"/>
              </a:buClr>
              <a:buSzPts val="15600"/>
              <a:buFont typeface="Fjalla One"/>
              <a:buNone/>
              <a:defRPr sz="15600">
                <a:solidFill>
                  <a:srgbClr val="655EE4"/>
                </a:solidFill>
                <a:latin typeface="Fjalla One"/>
                <a:ea typeface="Fjalla One"/>
                <a:cs typeface="Fjalla One"/>
                <a:sym typeface="Fjalla 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32" name="Google Shape;132;p27"/>
          <p:cNvSpPr txBox="1"/>
          <p:nvPr>
            <p:ph idx="1" type="body"/>
          </p:nvPr>
        </p:nvSpPr>
        <p:spPr>
          <a:xfrm>
            <a:off x="406400" y="6883400"/>
            <a:ext cx="11938000"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grpSp>
        <p:nvGrpSpPr>
          <p:cNvPr id="133" name="Google Shape;133;p27"/>
          <p:cNvGrpSpPr/>
          <p:nvPr/>
        </p:nvGrpSpPr>
        <p:grpSpPr>
          <a:xfrm>
            <a:off x="12533707" y="7930774"/>
            <a:ext cx="3216816" cy="726299"/>
            <a:chOff x="0" y="3369"/>
            <a:chExt cx="3216814" cy="726298"/>
          </a:xfrm>
        </p:grpSpPr>
        <p:pic>
          <p:nvPicPr>
            <p:cNvPr descr="Co Agency Dark.pdf" id="134" name="Google Shape;134;p27"/>
            <p:cNvPicPr preferRelativeResize="0"/>
            <p:nvPr/>
          </p:nvPicPr>
          <p:blipFill rotWithShape="1">
            <a:blip r:embed="rId2">
              <a:alphaModFix/>
            </a:blip>
            <a:srcRect b="444" l="0" r="0" t="445"/>
            <a:stretch/>
          </p:blipFill>
          <p:spPr>
            <a:xfrm>
              <a:off x="880722" y="187213"/>
              <a:ext cx="2336092" cy="483283"/>
            </a:xfrm>
            <a:prstGeom prst="rect">
              <a:avLst/>
            </a:prstGeom>
            <a:noFill/>
            <a:ln>
              <a:noFill/>
            </a:ln>
          </p:spPr>
        </p:pic>
        <p:pic>
          <p:nvPicPr>
            <p:cNvPr descr="Emblem Purple.pdf" id="135" name="Google Shape;135;p27"/>
            <p:cNvPicPr preferRelativeResize="0"/>
            <p:nvPr/>
          </p:nvPicPr>
          <p:blipFill rotWithShape="1">
            <a:blip r:embed="rId3">
              <a:alphaModFix/>
            </a:blip>
            <a:srcRect b="0" l="0" r="0" t="0"/>
            <a:stretch/>
          </p:blipFill>
          <p:spPr>
            <a:xfrm>
              <a:off x="0" y="3369"/>
              <a:ext cx="672034" cy="726298"/>
            </a:xfrm>
            <a:prstGeom prst="rect">
              <a:avLst/>
            </a:prstGeom>
            <a:noFill/>
            <a:ln>
              <a:noFill/>
            </a:ln>
          </p:spPr>
        </p:pic>
      </p:grpSp>
      <p:sp>
        <p:nvSpPr>
          <p:cNvPr id="136" name="Google Shape;136;p27"/>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Green copy">
  <p:cSld name="Text big Green copy">
    <p:bg>
      <p:bgPr>
        <a:solidFill>
          <a:srgbClr val="FAE174"/>
        </a:solidFill>
      </p:bgPr>
    </p:bg>
    <p:spTree>
      <p:nvGrpSpPr>
        <p:cNvPr id="137" name="Shape 137"/>
        <p:cNvGrpSpPr/>
        <p:nvPr/>
      </p:nvGrpSpPr>
      <p:grpSpPr>
        <a:xfrm>
          <a:off x="0" y="0"/>
          <a:ext cx="0" cy="0"/>
          <a:chOff x="0" y="0"/>
          <a:chExt cx="0" cy="0"/>
        </a:xfrm>
      </p:grpSpPr>
      <p:sp>
        <p:nvSpPr>
          <p:cNvPr id="138" name="Google Shape;138;p28"/>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1pPr>
            <a:lvl2pPr indent="-228600" lvl="1" marL="9144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2pPr>
            <a:lvl3pPr indent="-228600" lvl="2" marL="13716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3pPr>
            <a:lvl4pPr indent="-228600" lvl="3" marL="18288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4pPr>
            <a:lvl5pPr indent="-228600" lvl="4" marL="22860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39" name="Google Shape;139;p28"/>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1pPr>
            <a:lvl2pPr indent="0" lvl="1"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2pPr>
            <a:lvl3pPr indent="0" lvl="2"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3pPr>
            <a:lvl4pPr indent="0" lvl="3"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4pPr>
            <a:lvl5pPr indent="0" lvl="4"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5pPr>
            <a:lvl6pPr indent="0" lvl="5"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6pPr>
            <a:lvl7pPr indent="0" lvl="6"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7pPr>
            <a:lvl8pPr indent="0" lvl="7"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8pPr>
            <a:lvl9pPr indent="0" lvl="8"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Green copy">
  <p:cSld name="Title + Text Green copy">
    <p:bg>
      <p:bgPr>
        <a:solidFill>
          <a:srgbClr val="FAE174"/>
        </a:solidFill>
      </p:bgPr>
    </p:bg>
    <p:spTree>
      <p:nvGrpSpPr>
        <p:cNvPr id="140" name="Shape 140"/>
        <p:cNvGrpSpPr/>
        <p:nvPr/>
      </p:nvGrpSpPr>
      <p:grpSpPr>
        <a:xfrm>
          <a:off x="0" y="0"/>
          <a:ext cx="0" cy="0"/>
          <a:chOff x="0" y="0"/>
          <a:chExt cx="0" cy="0"/>
        </a:xfrm>
      </p:grpSpPr>
      <p:sp>
        <p:nvSpPr>
          <p:cNvPr id="141" name="Google Shape;141;p29"/>
          <p:cNvSpPr txBox="1"/>
          <p:nvPr>
            <p:ph type="title"/>
          </p:nvPr>
        </p:nvSpPr>
        <p:spPr>
          <a:xfrm>
            <a:off x="406400" y="406400"/>
            <a:ext cx="15443200" cy="1905000"/>
          </a:xfrm>
          <a:prstGeom prst="rect">
            <a:avLst/>
          </a:prstGeom>
          <a:noFill/>
          <a:ln>
            <a:noFill/>
          </a:ln>
        </p:spPr>
        <p:txBody>
          <a:bodyPr anchorCtr="0" anchor="t" bIns="190500" lIns="190500" spcFirstLastPara="1" rIns="190500" wrap="square" tIns="190500">
            <a:noAutofit/>
          </a:bodyPr>
          <a:lstStyle>
            <a:lvl1pPr lvl="0" algn="l">
              <a:lnSpc>
                <a:spcPct val="120000"/>
              </a:lnSpc>
              <a:spcBef>
                <a:spcPts val="0"/>
              </a:spcBef>
              <a:spcAft>
                <a:spcPts val="0"/>
              </a:spcAft>
              <a:buClr>
                <a:srgbClr val="655EE4"/>
              </a:buClr>
              <a:buSzPts val="5600"/>
              <a:buFont typeface="Lato Light"/>
              <a:buNone/>
              <a:defRPr sz="5600">
                <a:solidFill>
                  <a:srgbClr val="655EE4"/>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42" name="Google Shape;142;p29"/>
          <p:cNvSpPr txBox="1"/>
          <p:nvPr>
            <p:ph idx="1" type="body"/>
          </p:nvPr>
        </p:nvSpPr>
        <p:spPr>
          <a:xfrm>
            <a:off x="406400" y="2345855"/>
            <a:ext cx="15443200" cy="6393813"/>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43" name="Google Shape;143;p29"/>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1pPr>
            <a:lvl2pPr indent="0" lvl="1"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2pPr>
            <a:lvl3pPr indent="0" lvl="2"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3pPr>
            <a:lvl4pPr indent="0" lvl="3"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4pPr>
            <a:lvl5pPr indent="0" lvl="4"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5pPr>
            <a:lvl6pPr indent="0" lvl="5"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6pPr>
            <a:lvl7pPr indent="0" lvl="6"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7pPr>
            <a:lvl8pPr indent="0" lvl="7"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8pPr>
            <a:lvl9pPr indent="0" lvl="8"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Green copy">
  <p:cSld name="Text Green copy">
    <p:bg>
      <p:bgPr>
        <a:solidFill>
          <a:srgbClr val="FAE174"/>
        </a:solidFill>
      </p:bgPr>
    </p:bg>
    <p:spTree>
      <p:nvGrpSpPr>
        <p:cNvPr id="144" name="Shape 144"/>
        <p:cNvGrpSpPr/>
        <p:nvPr/>
      </p:nvGrpSpPr>
      <p:grpSpPr>
        <a:xfrm>
          <a:off x="0" y="0"/>
          <a:ext cx="0" cy="0"/>
          <a:chOff x="0" y="0"/>
          <a:chExt cx="0" cy="0"/>
        </a:xfrm>
      </p:grpSpPr>
      <p:sp>
        <p:nvSpPr>
          <p:cNvPr id="145" name="Google Shape;145;p30"/>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46" name="Google Shape;146;p30"/>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1pPr>
            <a:lvl2pPr indent="0" lvl="1"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2pPr>
            <a:lvl3pPr indent="0" lvl="2"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3pPr>
            <a:lvl4pPr indent="0" lvl="3"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4pPr>
            <a:lvl5pPr indent="0" lvl="4"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5pPr>
            <a:lvl6pPr indent="0" lvl="5"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6pPr>
            <a:lvl7pPr indent="0" lvl="6"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7pPr>
            <a:lvl8pPr indent="0" lvl="7"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8pPr>
            <a:lvl9pPr indent="0" lvl="8" marL="0" marR="0" algn="ctr">
              <a:lnSpc>
                <a:spcPct val="100000"/>
              </a:lnSpc>
              <a:spcBef>
                <a:spcPts val="0"/>
              </a:spcBef>
              <a:spcAft>
                <a:spcPts val="0"/>
              </a:spcAft>
              <a:buClr>
                <a:srgbClr val="4D2C9A"/>
              </a:buClr>
              <a:buSzPts val="1600"/>
              <a:buFont typeface="Lato"/>
              <a:buNone/>
              <a:defRPr b="0" i="0" sz="1600" u="none" cap="none" strike="noStrike">
                <a:solidFill>
                  <a:srgbClr val="4D2C9A"/>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type="title">
  <p:cSld name="TITLE">
    <p:spTree>
      <p:nvGrpSpPr>
        <p:cNvPr id="15" name="Shape 15"/>
        <p:cNvGrpSpPr/>
        <p:nvPr/>
      </p:nvGrpSpPr>
      <p:grpSpPr>
        <a:xfrm>
          <a:off x="0" y="0"/>
          <a:ext cx="0" cy="0"/>
          <a:chOff x="0" y="0"/>
          <a:chExt cx="0" cy="0"/>
        </a:xfrm>
      </p:grpSpPr>
      <p:sp>
        <p:nvSpPr>
          <p:cNvPr id="16" name="Google Shape;16;p4"/>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20000"/>
              </a:lnSpc>
              <a:spcBef>
                <a:spcPts val="0"/>
              </a:spcBef>
              <a:spcAft>
                <a:spcPts val="0"/>
              </a:spcAft>
              <a:buClr>
                <a:srgbClr val="655EE4"/>
              </a:buClr>
              <a:buSzPts val="5600"/>
              <a:buFont typeface="Lato Light"/>
              <a:buNone/>
              <a:defRPr sz="5600">
                <a:solidFill>
                  <a:srgbClr val="655EE4"/>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7" name="Google Shape;17;p4"/>
          <p:cNvSpPr txBox="1"/>
          <p:nvPr>
            <p:ph idx="1" type="body"/>
          </p:nvPr>
        </p:nvSpPr>
        <p:spPr>
          <a:xfrm>
            <a:off x="406400" y="6883400"/>
            <a:ext cx="11942850"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grpSp>
        <p:nvGrpSpPr>
          <p:cNvPr id="18" name="Google Shape;18;p4"/>
          <p:cNvGrpSpPr/>
          <p:nvPr/>
        </p:nvGrpSpPr>
        <p:grpSpPr>
          <a:xfrm>
            <a:off x="12542340" y="7940104"/>
            <a:ext cx="3197766" cy="707639"/>
            <a:chOff x="8633" y="0"/>
            <a:chExt cx="3197764" cy="707637"/>
          </a:xfrm>
        </p:grpSpPr>
        <p:pic>
          <p:nvPicPr>
            <p:cNvPr descr="Co Agency Green.pdf" id="19" name="Google Shape;19;p4"/>
            <p:cNvPicPr preferRelativeResize="0"/>
            <p:nvPr/>
          </p:nvPicPr>
          <p:blipFill rotWithShape="1">
            <a:blip r:embed="rId2">
              <a:alphaModFix/>
            </a:blip>
            <a:srcRect b="0" l="0" r="0" t="0"/>
            <a:stretch/>
          </p:blipFill>
          <p:spPr>
            <a:xfrm>
              <a:off x="891139" y="174513"/>
              <a:ext cx="2315258" cy="483283"/>
            </a:xfrm>
            <a:prstGeom prst="rect">
              <a:avLst/>
            </a:prstGeom>
            <a:noFill/>
            <a:ln>
              <a:noFill/>
            </a:ln>
          </p:spPr>
        </p:pic>
        <p:pic>
          <p:nvPicPr>
            <p:cNvPr descr="Emblem Green.pdf" id="20" name="Google Shape;20;p4"/>
            <p:cNvPicPr preferRelativeResize="0"/>
            <p:nvPr/>
          </p:nvPicPr>
          <p:blipFill rotWithShape="1">
            <a:blip r:embed="rId3">
              <a:alphaModFix/>
            </a:blip>
            <a:srcRect b="0" l="0" r="0" t="0"/>
            <a:stretch/>
          </p:blipFill>
          <p:spPr>
            <a:xfrm>
              <a:off x="8633" y="0"/>
              <a:ext cx="654768" cy="707637"/>
            </a:xfrm>
            <a:prstGeom prst="rect">
              <a:avLst/>
            </a:prstGeom>
            <a:noFill/>
            <a:ln>
              <a:noFill/>
            </a:ln>
          </p:spPr>
        </p:pic>
      </p:grpSp>
      <p:sp>
        <p:nvSpPr>
          <p:cNvPr id="21" name="Google Shape;21;p4"/>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Yellow">
  <p:cSld name="Blank Yellow">
    <p:bg>
      <p:bgPr>
        <a:solidFill>
          <a:srgbClr val="FAE174"/>
        </a:solidFill>
      </p:bgPr>
    </p:bg>
    <p:spTree>
      <p:nvGrpSpPr>
        <p:cNvPr id="147" name="Shape 147"/>
        <p:cNvGrpSpPr/>
        <p:nvPr/>
      </p:nvGrpSpPr>
      <p:grpSpPr>
        <a:xfrm>
          <a:off x="0" y="0"/>
          <a:ext cx="0" cy="0"/>
          <a:chOff x="0" y="0"/>
          <a:chExt cx="0" cy="0"/>
        </a:xfrm>
      </p:grpSpPr>
      <p:sp>
        <p:nvSpPr>
          <p:cNvPr id="148" name="Google Shape;148;p31"/>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1pPr>
            <a:lvl2pPr indent="0" lvl="1"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2pPr>
            <a:lvl3pPr indent="0" lvl="2"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3pPr>
            <a:lvl4pPr indent="0" lvl="3"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4pPr>
            <a:lvl5pPr indent="0" lvl="4"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5pPr>
            <a:lvl6pPr indent="0" lvl="5"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6pPr>
            <a:lvl7pPr indent="0" lvl="6"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7pPr>
            <a:lvl8pPr indent="0" lvl="7"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8pPr>
            <a:lvl9pPr indent="0" lvl="8"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Green copy">
  <p:cSld name="Text big Green copy 2">
    <p:bg>
      <p:bgPr>
        <a:solidFill>
          <a:srgbClr val="FAE174"/>
        </a:solidFill>
      </p:bgPr>
    </p:bg>
    <p:spTree>
      <p:nvGrpSpPr>
        <p:cNvPr id="149" name="Shape 149"/>
        <p:cNvGrpSpPr/>
        <p:nvPr/>
      </p:nvGrpSpPr>
      <p:grpSpPr>
        <a:xfrm>
          <a:off x="0" y="0"/>
          <a:ext cx="0" cy="0"/>
          <a:chOff x="0" y="0"/>
          <a:chExt cx="0" cy="0"/>
        </a:xfrm>
      </p:grpSpPr>
      <p:sp>
        <p:nvSpPr>
          <p:cNvPr id="150" name="Google Shape;150;p32"/>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2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1pPr>
            <a:lvl2pPr indent="-228600" lvl="1" marL="914400" algn="l">
              <a:lnSpc>
                <a:spcPct val="12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2pPr>
            <a:lvl3pPr indent="-228600" lvl="2" marL="1371600" algn="l">
              <a:lnSpc>
                <a:spcPct val="12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3pPr>
            <a:lvl4pPr indent="-228600" lvl="3" marL="1828800" algn="l">
              <a:lnSpc>
                <a:spcPct val="12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4pPr>
            <a:lvl5pPr indent="-228600" lvl="4" marL="2286000" algn="l">
              <a:lnSpc>
                <a:spcPct val="12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51" name="Google Shape;151;p32"/>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1pPr>
            <a:lvl2pPr indent="0" lvl="1"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2pPr>
            <a:lvl3pPr indent="0" lvl="2"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3pPr>
            <a:lvl4pPr indent="0" lvl="3"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4pPr>
            <a:lvl5pPr indent="0" lvl="4"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5pPr>
            <a:lvl6pPr indent="0" lvl="5"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6pPr>
            <a:lvl7pPr indent="0" lvl="6"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7pPr>
            <a:lvl8pPr indent="0" lvl="7"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8pPr>
            <a:lvl9pPr indent="0" lvl="8" marL="0" marR="0" algn="ctr">
              <a:lnSpc>
                <a:spcPct val="100000"/>
              </a:lnSpc>
              <a:spcBef>
                <a:spcPts val="0"/>
              </a:spcBef>
              <a:spcAft>
                <a:spcPts val="0"/>
              </a:spcAft>
              <a:buClr>
                <a:srgbClr val="26164C"/>
              </a:buClr>
              <a:buSzPts val="1600"/>
              <a:buFont typeface="Lato"/>
              <a:buNone/>
              <a:defRPr b="0" i="0" sz="1600" u="none" cap="none" strike="noStrike">
                <a:solidFill>
                  <a:srgbClr val="26164C"/>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Bright">
  <p:cSld name="Text big Bright 2">
    <p:spTree>
      <p:nvGrpSpPr>
        <p:cNvPr id="152" name="Shape 152"/>
        <p:cNvGrpSpPr/>
        <p:nvPr/>
      </p:nvGrpSpPr>
      <p:grpSpPr>
        <a:xfrm>
          <a:off x="0" y="0"/>
          <a:ext cx="0" cy="0"/>
          <a:chOff x="0" y="0"/>
          <a:chExt cx="0" cy="0"/>
        </a:xfrm>
      </p:grpSpPr>
      <p:sp>
        <p:nvSpPr>
          <p:cNvPr id="153" name="Google Shape;153;p33"/>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1pPr>
            <a:lvl2pPr indent="-228600" lvl="1" marL="914400" algn="l">
              <a:lnSpc>
                <a:spcPct val="13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2pPr>
            <a:lvl3pPr indent="-228600" lvl="2" marL="1371600" algn="l">
              <a:lnSpc>
                <a:spcPct val="13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3pPr>
            <a:lvl4pPr indent="-228600" lvl="3" marL="1828800" algn="l">
              <a:lnSpc>
                <a:spcPct val="13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4pPr>
            <a:lvl5pPr indent="-228600" lvl="4" marL="2286000" algn="l">
              <a:lnSpc>
                <a:spcPct val="130000"/>
              </a:lnSpc>
              <a:spcBef>
                <a:spcPts val="0"/>
              </a:spcBef>
              <a:spcAft>
                <a:spcPts val="0"/>
              </a:spcAft>
              <a:buClr>
                <a:srgbClr val="231B37"/>
              </a:buClr>
              <a:buSzPts val="5600"/>
              <a:buFont typeface="Lato Light"/>
              <a:buNone/>
              <a:defRPr sz="5600">
                <a:solidFill>
                  <a:srgbClr val="231B37"/>
                </a:solidFill>
                <a:latin typeface="Lato Light"/>
                <a:ea typeface="Lato Light"/>
                <a:cs typeface="Lato Light"/>
                <a:sym typeface="Lato Light"/>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54" name="Google Shape;154;p33"/>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1pPr>
            <a:lvl2pPr indent="0" lvl="1"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2pPr>
            <a:lvl3pPr indent="0" lvl="2"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3pPr>
            <a:lvl4pPr indent="0" lvl="3"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4pPr>
            <a:lvl5pPr indent="0" lvl="4"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5pPr>
            <a:lvl6pPr indent="0" lvl="5"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6pPr>
            <a:lvl7pPr indent="0" lvl="6"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7pPr>
            <a:lvl8pPr indent="0" lvl="7"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8pPr>
            <a:lvl9pPr indent="0" lvl="8"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ight">
  <p:cSld name="Blank Bight 2">
    <p:spTree>
      <p:nvGrpSpPr>
        <p:cNvPr id="155" name="Shape 155"/>
        <p:cNvGrpSpPr/>
        <p:nvPr/>
      </p:nvGrpSpPr>
      <p:grpSpPr>
        <a:xfrm>
          <a:off x="0" y="0"/>
          <a:ext cx="0" cy="0"/>
          <a:chOff x="0" y="0"/>
          <a:chExt cx="0" cy="0"/>
        </a:xfrm>
      </p:grpSpPr>
      <p:sp>
        <p:nvSpPr>
          <p:cNvPr id="156" name="Google Shape;156;p34"/>
          <p:cNvSpPr txBox="1"/>
          <p:nvPr>
            <p:ph idx="12" type="sldNum"/>
          </p:nvPr>
        </p:nvSpPr>
        <p:spPr>
          <a:xfrm>
            <a:off x="10949940" y="6033193"/>
            <a:ext cx="230074" cy="231090"/>
          </a:xfrm>
          <a:prstGeom prst="rect">
            <a:avLst/>
          </a:prstGeom>
          <a:noFill/>
          <a:ln>
            <a:noFill/>
          </a:ln>
        </p:spPr>
        <p:txBody>
          <a:bodyPr anchorCtr="0" anchor="t" bIns="20275" lIns="20275" spcFirstLastPara="1" rIns="20275" wrap="square" tIns="20275">
            <a:spAutoFit/>
          </a:bodyPr>
          <a:lstStyle>
            <a:lvl1pPr indent="0" lvl="0" marL="0" marR="0" algn="ctr">
              <a:lnSpc>
                <a:spcPct val="100000"/>
              </a:lnSpc>
              <a:spcBef>
                <a:spcPts val="0"/>
              </a:spcBef>
              <a:spcAft>
                <a:spcPts val="0"/>
              </a:spcAft>
              <a:buClr>
                <a:srgbClr val="231B37"/>
              </a:buClr>
              <a:buSzPts val="1200"/>
              <a:buFont typeface="Lato"/>
              <a:buNone/>
              <a:defRPr b="0" i="0" sz="1200" u="none" cap="none" strike="noStrike">
                <a:solidFill>
                  <a:srgbClr val="231B37"/>
                </a:solidFill>
                <a:latin typeface="Lato"/>
                <a:ea typeface="Lato"/>
                <a:cs typeface="Lato"/>
                <a:sym typeface="Lato"/>
              </a:defRPr>
            </a:lvl1pPr>
            <a:lvl2pPr indent="0" lvl="1" marL="0" marR="0" algn="ctr">
              <a:lnSpc>
                <a:spcPct val="100000"/>
              </a:lnSpc>
              <a:spcBef>
                <a:spcPts val="0"/>
              </a:spcBef>
              <a:spcAft>
                <a:spcPts val="0"/>
              </a:spcAft>
              <a:buClr>
                <a:srgbClr val="231B37"/>
              </a:buClr>
              <a:buSzPts val="1200"/>
              <a:buFont typeface="Lato"/>
              <a:buNone/>
              <a:defRPr b="0" i="0" sz="1200" u="none" cap="none" strike="noStrike">
                <a:solidFill>
                  <a:srgbClr val="231B37"/>
                </a:solidFill>
                <a:latin typeface="Lato"/>
                <a:ea typeface="Lato"/>
                <a:cs typeface="Lato"/>
                <a:sym typeface="Lato"/>
              </a:defRPr>
            </a:lvl2pPr>
            <a:lvl3pPr indent="0" lvl="2" marL="0" marR="0" algn="ctr">
              <a:lnSpc>
                <a:spcPct val="100000"/>
              </a:lnSpc>
              <a:spcBef>
                <a:spcPts val="0"/>
              </a:spcBef>
              <a:spcAft>
                <a:spcPts val="0"/>
              </a:spcAft>
              <a:buClr>
                <a:srgbClr val="231B37"/>
              </a:buClr>
              <a:buSzPts val="1200"/>
              <a:buFont typeface="Lato"/>
              <a:buNone/>
              <a:defRPr b="0" i="0" sz="1200" u="none" cap="none" strike="noStrike">
                <a:solidFill>
                  <a:srgbClr val="231B37"/>
                </a:solidFill>
                <a:latin typeface="Lato"/>
                <a:ea typeface="Lato"/>
                <a:cs typeface="Lato"/>
                <a:sym typeface="Lato"/>
              </a:defRPr>
            </a:lvl3pPr>
            <a:lvl4pPr indent="0" lvl="3" marL="0" marR="0" algn="ctr">
              <a:lnSpc>
                <a:spcPct val="100000"/>
              </a:lnSpc>
              <a:spcBef>
                <a:spcPts val="0"/>
              </a:spcBef>
              <a:spcAft>
                <a:spcPts val="0"/>
              </a:spcAft>
              <a:buClr>
                <a:srgbClr val="231B37"/>
              </a:buClr>
              <a:buSzPts val="1200"/>
              <a:buFont typeface="Lato"/>
              <a:buNone/>
              <a:defRPr b="0" i="0" sz="1200" u="none" cap="none" strike="noStrike">
                <a:solidFill>
                  <a:srgbClr val="231B37"/>
                </a:solidFill>
                <a:latin typeface="Lato"/>
                <a:ea typeface="Lato"/>
                <a:cs typeface="Lato"/>
                <a:sym typeface="Lato"/>
              </a:defRPr>
            </a:lvl4pPr>
            <a:lvl5pPr indent="0" lvl="4" marL="0" marR="0" algn="ctr">
              <a:lnSpc>
                <a:spcPct val="100000"/>
              </a:lnSpc>
              <a:spcBef>
                <a:spcPts val="0"/>
              </a:spcBef>
              <a:spcAft>
                <a:spcPts val="0"/>
              </a:spcAft>
              <a:buClr>
                <a:srgbClr val="231B37"/>
              </a:buClr>
              <a:buSzPts val="1200"/>
              <a:buFont typeface="Lato"/>
              <a:buNone/>
              <a:defRPr b="0" i="0" sz="1200" u="none" cap="none" strike="noStrike">
                <a:solidFill>
                  <a:srgbClr val="231B37"/>
                </a:solidFill>
                <a:latin typeface="Lato"/>
                <a:ea typeface="Lato"/>
                <a:cs typeface="Lato"/>
                <a:sym typeface="Lato"/>
              </a:defRPr>
            </a:lvl5pPr>
            <a:lvl6pPr indent="0" lvl="5" marL="0" marR="0" algn="ctr">
              <a:lnSpc>
                <a:spcPct val="100000"/>
              </a:lnSpc>
              <a:spcBef>
                <a:spcPts val="0"/>
              </a:spcBef>
              <a:spcAft>
                <a:spcPts val="0"/>
              </a:spcAft>
              <a:buClr>
                <a:srgbClr val="231B37"/>
              </a:buClr>
              <a:buSzPts val="1200"/>
              <a:buFont typeface="Lato"/>
              <a:buNone/>
              <a:defRPr b="0" i="0" sz="1200" u="none" cap="none" strike="noStrike">
                <a:solidFill>
                  <a:srgbClr val="231B37"/>
                </a:solidFill>
                <a:latin typeface="Lato"/>
                <a:ea typeface="Lato"/>
                <a:cs typeface="Lato"/>
                <a:sym typeface="Lato"/>
              </a:defRPr>
            </a:lvl6pPr>
            <a:lvl7pPr indent="0" lvl="6" marL="0" marR="0" algn="ctr">
              <a:lnSpc>
                <a:spcPct val="100000"/>
              </a:lnSpc>
              <a:spcBef>
                <a:spcPts val="0"/>
              </a:spcBef>
              <a:spcAft>
                <a:spcPts val="0"/>
              </a:spcAft>
              <a:buClr>
                <a:srgbClr val="231B37"/>
              </a:buClr>
              <a:buSzPts val="1200"/>
              <a:buFont typeface="Lato"/>
              <a:buNone/>
              <a:defRPr b="0" i="0" sz="1200" u="none" cap="none" strike="noStrike">
                <a:solidFill>
                  <a:srgbClr val="231B37"/>
                </a:solidFill>
                <a:latin typeface="Lato"/>
                <a:ea typeface="Lato"/>
                <a:cs typeface="Lato"/>
                <a:sym typeface="Lato"/>
              </a:defRPr>
            </a:lvl7pPr>
            <a:lvl8pPr indent="0" lvl="7" marL="0" marR="0" algn="ctr">
              <a:lnSpc>
                <a:spcPct val="100000"/>
              </a:lnSpc>
              <a:spcBef>
                <a:spcPts val="0"/>
              </a:spcBef>
              <a:spcAft>
                <a:spcPts val="0"/>
              </a:spcAft>
              <a:buClr>
                <a:srgbClr val="231B37"/>
              </a:buClr>
              <a:buSzPts val="1200"/>
              <a:buFont typeface="Lato"/>
              <a:buNone/>
              <a:defRPr b="0" i="0" sz="1200" u="none" cap="none" strike="noStrike">
                <a:solidFill>
                  <a:srgbClr val="231B37"/>
                </a:solidFill>
                <a:latin typeface="Lato"/>
                <a:ea typeface="Lato"/>
                <a:cs typeface="Lato"/>
                <a:sym typeface="Lato"/>
              </a:defRPr>
            </a:lvl8pPr>
            <a:lvl9pPr indent="0" lvl="8" marL="0" marR="0" algn="ctr">
              <a:lnSpc>
                <a:spcPct val="100000"/>
              </a:lnSpc>
              <a:spcBef>
                <a:spcPts val="0"/>
              </a:spcBef>
              <a:spcAft>
                <a:spcPts val="0"/>
              </a:spcAft>
              <a:buClr>
                <a:srgbClr val="231B37"/>
              </a:buClr>
              <a:buSzPts val="1200"/>
              <a:buFont typeface="Lato"/>
              <a:buNone/>
              <a:defRPr b="0" i="0" sz="1200" u="none" cap="none" strike="noStrike">
                <a:solidFill>
                  <a:srgbClr val="231B37"/>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sz="16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Big">
  <p:cSld name="Title Dark Big 3">
    <p:bg>
      <p:bgPr>
        <a:solidFill>
          <a:srgbClr val="282832"/>
        </a:solidFill>
      </p:bgPr>
    </p:bg>
    <p:spTree>
      <p:nvGrpSpPr>
        <p:cNvPr id="157" name="Shape 157"/>
        <p:cNvGrpSpPr/>
        <p:nvPr/>
      </p:nvGrpSpPr>
      <p:grpSpPr>
        <a:xfrm>
          <a:off x="0" y="0"/>
          <a:ext cx="0" cy="0"/>
          <a:chOff x="0" y="0"/>
          <a:chExt cx="0" cy="0"/>
        </a:xfrm>
      </p:grpSpPr>
      <p:sp>
        <p:nvSpPr>
          <p:cNvPr id="158" name="Google Shape;158;p35"/>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00000"/>
              </a:lnSpc>
              <a:spcBef>
                <a:spcPts val="0"/>
              </a:spcBef>
              <a:spcAft>
                <a:spcPts val="0"/>
              </a:spcAft>
              <a:buClr>
                <a:srgbClr val="FFFFFF"/>
              </a:buClr>
              <a:buSzPts val="15600"/>
              <a:buFont typeface="Fjalla One"/>
              <a:buNone/>
              <a:defRPr sz="15600">
                <a:solidFill>
                  <a:srgbClr val="FFFFFF"/>
                </a:solidFill>
                <a:latin typeface="Fjalla One"/>
                <a:ea typeface="Fjalla One"/>
                <a:cs typeface="Fjalla One"/>
                <a:sym typeface="Fjalla 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9" name="Google Shape;159;p35"/>
          <p:cNvSpPr txBox="1"/>
          <p:nvPr>
            <p:ph idx="1" type="body"/>
          </p:nvPr>
        </p:nvSpPr>
        <p:spPr>
          <a:xfrm>
            <a:off x="406400" y="6883400"/>
            <a:ext cx="11936329"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1pPr>
            <a:lvl2pPr indent="-228600" lvl="1" marL="9144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2pPr>
            <a:lvl3pPr indent="-228600" lvl="2" marL="13716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3pPr>
            <a:lvl4pPr indent="-228600" lvl="3" marL="18288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4pPr>
            <a:lvl5pPr indent="-228600" lvl="4" marL="22860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pic>
        <p:nvPicPr>
          <p:cNvPr descr="Co Agency Logo Green.pdf" id="160" name="Google Shape;160;p35"/>
          <p:cNvPicPr preferRelativeResize="0"/>
          <p:nvPr/>
        </p:nvPicPr>
        <p:blipFill rotWithShape="1">
          <a:blip r:embed="rId2">
            <a:alphaModFix/>
          </a:blip>
          <a:srcRect b="0" l="0" r="0" t="0"/>
          <a:stretch/>
        </p:blipFill>
        <p:spPr>
          <a:xfrm>
            <a:off x="12548265" y="7944772"/>
            <a:ext cx="3200401" cy="690087"/>
          </a:xfrm>
          <a:prstGeom prst="rect">
            <a:avLst/>
          </a:prstGeom>
          <a:noFill/>
          <a:ln>
            <a:noFill/>
          </a:ln>
        </p:spPr>
      </p:pic>
      <p:sp>
        <p:nvSpPr>
          <p:cNvPr id="161" name="Google Shape;161;p35"/>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Big">
  <p:cSld name="Title Dark Big 4">
    <p:bg>
      <p:bgPr>
        <a:solidFill>
          <a:srgbClr val="282832"/>
        </a:solidFill>
      </p:bgPr>
    </p:bg>
    <p:spTree>
      <p:nvGrpSpPr>
        <p:cNvPr id="162" name="Shape 162"/>
        <p:cNvGrpSpPr/>
        <p:nvPr/>
      </p:nvGrpSpPr>
      <p:grpSpPr>
        <a:xfrm>
          <a:off x="0" y="0"/>
          <a:ext cx="0" cy="0"/>
          <a:chOff x="0" y="0"/>
          <a:chExt cx="0" cy="0"/>
        </a:xfrm>
      </p:grpSpPr>
      <p:sp>
        <p:nvSpPr>
          <p:cNvPr id="163" name="Google Shape;163;p36"/>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00000"/>
              </a:lnSpc>
              <a:spcBef>
                <a:spcPts val="0"/>
              </a:spcBef>
              <a:spcAft>
                <a:spcPts val="0"/>
              </a:spcAft>
              <a:buClr>
                <a:srgbClr val="FFFFFF"/>
              </a:buClr>
              <a:buSzPts val="15600"/>
              <a:buFont typeface="Fjalla One"/>
              <a:buNone/>
              <a:defRPr sz="15600">
                <a:solidFill>
                  <a:srgbClr val="FFFFFF"/>
                </a:solidFill>
                <a:latin typeface="Fjalla One"/>
                <a:ea typeface="Fjalla One"/>
                <a:cs typeface="Fjalla One"/>
                <a:sym typeface="Fjalla 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4" name="Google Shape;164;p36"/>
          <p:cNvSpPr txBox="1"/>
          <p:nvPr>
            <p:ph idx="1" type="body"/>
          </p:nvPr>
        </p:nvSpPr>
        <p:spPr>
          <a:xfrm>
            <a:off x="406400" y="6883400"/>
            <a:ext cx="11936329"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1pPr>
            <a:lvl2pPr indent="-228600" lvl="1" marL="9144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2pPr>
            <a:lvl3pPr indent="-228600" lvl="2" marL="13716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3pPr>
            <a:lvl4pPr indent="-228600" lvl="3" marL="18288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4pPr>
            <a:lvl5pPr indent="-228600" lvl="4" marL="2286000" algn="l">
              <a:lnSpc>
                <a:spcPct val="130000"/>
              </a:lnSpc>
              <a:spcBef>
                <a:spcPts val="0"/>
              </a:spcBef>
              <a:spcAft>
                <a:spcPts val="0"/>
              </a:spcAft>
              <a:buClr>
                <a:srgbClr val="FFFFFF"/>
              </a:buClr>
              <a:buSzPts val="2400"/>
              <a:buFont typeface="Lato"/>
              <a:buNone/>
              <a:defRPr sz="2400">
                <a:solidFill>
                  <a:srgbClr val="FFFFFF"/>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65" name="Google Shape;165;p36"/>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bg>
      <p:bgPr>
        <a:solidFill>
          <a:srgbClr val="FFFFFF"/>
        </a:solidFill>
      </p:bgPr>
    </p:bg>
    <p:spTree>
      <p:nvGrpSpPr>
        <p:cNvPr id="166" name="Shape 166"/>
        <p:cNvGrpSpPr/>
        <p:nvPr/>
      </p:nvGrpSpPr>
      <p:grpSpPr>
        <a:xfrm>
          <a:off x="0" y="0"/>
          <a:ext cx="0" cy="0"/>
          <a:chOff x="0" y="0"/>
          <a:chExt cx="0" cy="0"/>
        </a:xfrm>
      </p:grpSpPr>
      <p:sp>
        <p:nvSpPr>
          <p:cNvPr id="167" name="Google Shape;167;p37"/>
          <p:cNvSpPr txBox="1"/>
          <p:nvPr>
            <p:ph type="title"/>
          </p:nvPr>
        </p:nvSpPr>
        <p:spPr>
          <a:xfrm>
            <a:off x="1185333" y="1532466"/>
            <a:ext cx="13885335" cy="3098801"/>
          </a:xfrm>
          <a:prstGeom prst="rect">
            <a:avLst/>
          </a:prstGeom>
          <a:noFill/>
          <a:ln>
            <a:noFill/>
          </a:ln>
        </p:spPr>
        <p:txBody>
          <a:bodyPr anchorCtr="0" anchor="b" bIns="33850" lIns="33850" spcFirstLastPara="1" rIns="33850" wrap="square" tIns="33850">
            <a:normAutofit/>
          </a:bodyPr>
          <a:lstStyle>
            <a:lvl1pPr lvl="0" algn="ctr">
              <a:lnSpc>
                <a:spcPct val="100000"/>
              </a:lnSpc>
              <a:spcBef>
                <a:spcPts val="0"/>
              </a:spcBef>
              <a:spcAft>
                <a:spcPts val="0"/>
              </a:spcAft>
              <a:buClr>
                <a:srgbClr val="000000"/>
              </a:buClr>
              <a:buSzPts val="7400"/>
              <a:buFont typeface="Lato"/>
              <a:buNone/>
              <a:defRPr b="1" sz="7400">
                <a:latin typeface="Lato"/>
                <a:ea typeface="Lato"/>
                <a:cs typeface="Lato"/>
                <a:sym typeface="Lato"/>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8" name="Google Shape;168;p37"/>
          <p:cNvSpPr txBox="1"/>
          <p:nvPr>
            <p:ph idx="1" type="body"/>
          </p:nvPr>
        </p:nvSpPr>
        <p:spPr>
          <a:xfrm>
            <a:off x="1185333" y="4715933"/>
            <a:ext cx="13885335" cy="1058334"/>
          </a:xfrm>
          <a:prstGeom prst="rect">
            <a:avLst/>
          </a:prstGeom>
          <a:noFill/>
          <a:ln>
            <a:noFill/>
          </a:ln>
        </p:spPr>
        <p:txBody>
          <a:bodyPr anchorCtr="0" anchor="t" bIns="33850" lIns="33850" spcFirstLastPara="1" rIns="33850" wrap="square" tIns="33850">
            <a:normAutofit/>
          </a:bodyPr>
          <a:lstStyle>
            <a:lvl1pPr indent="-228600" lvl="0" marL="457200" algn="ctr">
              <a:lnSpc>
                <a:spcPct val="100000"/>
              </a:lnSpc>
              <a:spcBef>
                <a:spcPts val="0"/>
              </a:spcBef>
              <a:spcAft>
                <a:spcPts val="0"/>
              </a:spcAft>
              <a:buClr>
                <a:srgbClr val="000000"/>
              </a:buClr>
              <a:buSzPts val="3600"/>
              <a:buFont typeface="Lato"/>
              <a:buNone/>
              <a:defRPr>
                <a:latin typeface="Lato"/>
                <a:ea typeface="Lato"/>
                <a:cs typeface="Lato"/>
                <a:sym typeface="Lato"/>
              </a:defRPr>
            </a:lvl1pPr>
            <a:lvl2pPr indent="-228600" lvl="1" marL="914400" algn="ctr">
              <a:lnSpc>
                <a:spcPct val="100000"/>
              </a:lnSpc>
              <a:spcBef>
                <a:spcPts val="0"/>
              </a:spcBef>
              <a:spcAft>
                <a:spcPts val="0"/>
              </a:spcAft>
              <a:buClr>
                <a:srgbClr val="000000"/>
              </a:buClr>
              <a:buSzPts val="3600"/>
              <a:buFont typeface="Lato"/>
              <a:buNone/>
              <a:defRPr>
                <a:latin typeface="Lato"/>
                <a:ea typeface="Lato"/>
                <a:cs typeface="Lato"/>
                <a:sym typeface="Lato"/>
              </a:defRPr>
            </a:lvl2pPr>
            <a:lvl3pPr indent="-228600" lvl="2" marL="1371600" algn="ctr">
              <a:lnSpc>
                <a:spcPct val="100000"/>
              </a:lnSpc>
              <a:spcBef>
                <a:spcPts val="0"/>
              </a:spcBef>
              <a:spcAft>
                <a:spcPts val="0"/>
              </a:spcAft>
              <a:buClr>
                <a:srgbClr val="000000"/>
              </a:buClr>
              <a:buSzPts val="3600"/>
              <a:buFont typeface="Lato"/>
              <a:buNone/>
              <a:defRPr>
                <a:latin typeface="Lato"/>
                <a:ea typeface="Lato"/>
                <a:cs typeface="Lato"/>
                <a:sym typeface="Lato"/>
              </a:defRPr>
            </a:lvl3pPr>
            <a:lvl4pPr indent="-228600" lvl="3" marL="1828800" algn="ctr">
              <a:lnSpc>
                <a:spcPct val="100000"/>
              </a:lnSpc>
              <a:spcBef>
                <a:spcPts val="0"/>
              </a:spcBef>
              <a:spcAft>
                <a:spcPts val="0"/>
              </a:spcAft>
              <a:buClr>
                <a:srgbClr val="000000"/>
              </a:buClr>
              <a:buSzPts val="3600"/>
              <a:buFont typeface="Lato"/>
              <a:buNone/>
              <a:defRPr>
                <a:latin typeface="Lato"/>
                <a:ea typeface="Lato"/>
                <a:cs typeface="Lato"/>
                <a:sym typeface="Lato"/>
              </a:defRPr>
            </a:lvl4pPr>
            <a:lvl5pPr indent="-228600" lvl="4" marL="2286000" algn="ctr">
              <a:lnSpc>
                <a:spcPct val="100000"/>
              </a:lnSpc>
              <a:spcBef>
                <a:spcPts val="0"/>
              </a:spcBef>
              <a:spcAft>
                <a:spcPts val="0"/>
              </a:spcAft>
              <a:buClr>
                <a:srgbClr val="000000"/>
              </a:buClr>
              <a:buSzPts val="3600"/>
              <a:buFont typeface="Lato"/>
              <a:buNone/>
              <a:defRPr>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69" name="Google Shape;169;p37"/>
          <p:cNvSpPr txBox="1"/>
          <p:nvPr>
            <p:ph idx="12" type="sldNum"/>
          </p:nvPr>
        </p:nvSpPr>
        <p:spPr>
          <a:xfrm>
            <a:off x="7965694" y="8720666"/>
            <a:ext cx="316146" cy="309035"/>
          </a:xfrm>
          <a:prstGeom prst="rect">
            <a:avLst/>
          </a:prstGeom>
          <a:noFill/>
          <a:ln>
            <a:noFill/>
          </a:ln>
        </p:spPr>
        <p:txBody>
          <a:bodyPr anchorCtr="0" anchor="t" bIns="33850" lIns="33850" spcFirstLastPara="1" rIns="33850" wrap="square" tIns="33850">
            <a:spAutoFit/>
          </a:bodyPr>
          <a:lstStyle>
            <a:lvl1pPr indent="0" lvl="0" marL="0" marR="0" algn="ctr">
              <a:lnSpc>
                <a:spcPct val="100000"/>
              </a:lnSpc>
              <a:spcBef>
                <a:spcPts val="0"/>
              </a:spcBef>
              <a:spcAft>
                <a:spcPts val="0"/>
              </a:spcAft>
              <a:buClr>
                <a:srgbClr val="000000"/>
              </a:buClr>
              <a:buSzPts val="1600"/>
              <a:buFont typeface="Lato Light"/>
              <a:buNone/>
              <a:defRPr b="0" i="0" sz="1600" u="none" cap="none" strike="noStrike">
                <a:solidFill>
                  <a:srgbClr val="000000"/>
                </a:solidFill>
                <a:latin typeface="Lato Light"/>
                <a:ea typeface="Lato Light"/>
                <a:cs typeface="Lato Light"/>
                <a:sym typeface="Lato Light"/>
              </a:defRPr>
            </a:lvl1pPr>
            <a:lvl2pPr indent="0" lvl="1" marL="0" marR="0" algn="ctr">
              <a:lnSpc>
                <a:spcPct val="100000"/>
              </a:lnSpc>
              <a:spcBef>
                <a:spcPts val="0"/>
              </a:spcBef>
              <a:spcAft>
                <a:spcPts val="0"/>
              </a:spcAft>
              <a:buClr>
                <a:srgbClr val="000000"/>
              </a:buClr>
              <a:buSzPts val="1600"/>
              <a:buFont typeface="Lato Light"/>
              <a:buNone/>
              <a:defRPr b="0" i="0" sz="1600" u="none" cap="none" strike="noStrike">
                <a:solidFill>
                  <a:srgbClr val="000000"/>
                </a:solidFill>
                <a:latin typeface="Lato Light"/>
                <a:ea typeface="Lato Light"/>
                <a:cs typeface="Lato Light"/>
                <a:sym typeface="Lato Light"/>
              </a:defRPr>
            </a:lvl2pPr>
            <a:lvl3pPr indent="0" lvl="2" marL="0" marR="0" algn="ctr">
              <a:lnSpc>
                <a:spcPct val="100000"/>
              </a:lnSpc>
              <a:spcBef>
                <a:spcPts val="0"/>
              </a:spcBef>
              <a:spcAft>
                <a:spcPts val="0"/>
              </a:spcAft>
              <a:buClr>
                <a:srgbClr val="000000"/>
              </a:buClr>
              <a:buSzPts val="1600"/>
              <a:buFont typeface="Lato Light"/>
              <a:buNone/>
              <a:defRPr b="0" i="0" sz="1600" u="none" cap="none" strike="noStrike">
                <a:solidFill>
                  <a:srgbClr val="000000"/>
                </a:solidFill>
                <a:latin typeface="Lato Light"/>
                <a:ea typeface="Lato Light"/>
                <a:cs typeface="Lato Light"/>
                <a:sym typeface="Lato Light"/>
              </a:defRPr>
            </a:lvl3pPr>
            <a:lvl4pPr indent="0" lvl="3" marL="0" marR="0" algn="ctr">
              <a:lnSpc>
                <a:spcPct val="100000"/>
              </a:lnSpc>
              <a:spcBef>
                <a:spcPts val="0"/>
              </a:spcBef>
              <a:spcAft>
                <a:spcPts val="0"/>
              </a:spcAft>
              <a:buClr>
                <a:srgbClr val="000000"/>
              </a:buClr>
              <a:buSzPts val="1600"/>
              <a:buFont typeface="Lato Light"/>
              <a:buNone/>
              <a:defRPr b="0" i="0" sz="1600" u="none" cap="none" strike="noStrike">
                <a:solidFill>
                  <a:srgbClr val="000000"/>
                </a:solidFill>
                <a:latin typeface="Lato Light"/>
                <a:ea typeface="Lato Light"/>
                <a:cs typeface="Lato Light"/>
                <a:sym typeface="Lato Light"/>
              </a:defRPr>
            </a:lvl4pPr>
            <a:lvl5pPr indent="0" lvl="4" marL="0" marR="0" algn="ctr">
              <a:lnSpc>
                <a:spcPct val="100000"/>
              </a:lnSpc>
              <a:spcBef>
                <a:spcPts val="0"/>
              </a:spcBef>
              <a:spcAft>
                <a:spcPts val="0"/>
              </a:spcAft>
              <a:buClr>
                <a:srgbClr val="000000"/>
              </a:buClr>
              <a:buSzPts val="1600"/>
              <a:buFont typeface="Lato Light"/>
              <a:buNone/>
              <a:defRPr b="0" i="0" sz="1600" u="none" cap="none" strike="noStrike">
                <a:solidFill>
                  <a:srgbClr val="000000"/>
                </a:solidFill>
                <a:latin typeface="Lato Light"/>
                <a:ea typeface="Lato Light"/>
                <a:cs typeface="Lato Light"/>
                <a:sym typeface="Lato Light"/>
              </a:defRPr>
            </a:lvl5pPr>
            <a:lvl6pPr indent="0" lvl="5" marL="0" marR="0" algn="ctr">
              <a:lnSpc>
                <a:spcPct val="100000"/>
              </a:lnSpc>
              <a:spcBef>
                <a:spcPts val="0"/>
              </a:spcBef>
              <a:spcAft>
                <a:spcPts val="0"/>
              </a:spcAft>
              <a:buClr>
                <a:srgbClr val="000000"/>
              </a:buClr>
              <a:buSzPts val="1600"/>
              <a:buFont typeface="Lato Light"/>
              <a:buNone/>
              <a:defRPr b="0" i="0" sz="1600" u="none" cap="none" strike="noStrike">
                <a:solidFill>
                  <a:srgbClr val="000000"/>
                </a:solidFill>
                <a:latin typeface="Lato Light"/>
                <a:ea typeface="Lato Light"/>
                <a:cs typeface="Lato Light"/>
                <a:sym typeface="Lato Light"/>
              </a:defRPr>
            </a:lvl6pPr>
            <a:lvl7pPr indent="0" lvl="6" marL="0" marR="0" algn="ctr">
              <a:lnSpc>
                <a:spcPct val="100000"/>
              </a:lnSpc>
              <a:spcBef>
                <a:spcPts val="0"/>
              </a:spcBef>
              <a:spcAft>
                <a:spcPts val="0"/>
              </a:spcAft>
              <a:buClr>
                <a:srgbClr val="000000"/>
              </a:buClr>
              <a:buSzPts val="1600"/>
              <a:buFont typeface="Lato Light"/>
              <a:buNone/>
              <a:defRPr b="0" i="0" sz="1600" u="none" cap="none" strike="noStrike">
                <a:solidFill>
                  <a:srgbClr val="000000"/>
                </a:solidFill>
                <a:latin typeface="Lato Light"/>
                <a:ea typeface="Lato Light"/>
                <a:cs typeface="Lato Light"/>
                <a:sym typeface="Lato Light"/>
              </a:defRPr>
            </a:lvl7pPr>
            <a:lvl8pPr indent="0" lvl="7" marL="0" marR="0" algn="ctr">
              <a:lnSpc>
                <a:spcPct val="100000"/>
              </a:lnSpc>
              <a:spcBef>
                <a:spcPts val="0"/>
              </a:spcBef>
              <a:spcAft>
                <a:spcPts val="0"/>
              </a:spcAft>
              <a:buClr>
                <a:srgbClr val="000000"/>
              </a:buClr>
              <a:buSzPts val="1600"/>
              <a:buFont typeface="Lato Light"/>
              <a:buNone/>
              <a:defRPr b="0" i="0" sz="1600" u="none" cap="none" strike="noStrike">
                <a:solidFill>
                  <a:srgbClr val="000000"/>
                </a:solidFill>
                <a:latin typeface="Lato Light"/>
                <a:ea typeface="Lato Light"/>
                <a:cs typeface="Lato Light"/>
                <a:sym typeface="Lato Light"/>
              </a:defRPr>
            </a:lvl8pPr>
            <a:lvl9pPr indent="0" lvl="8" marL="0" marR="0" algn="ctr">
              <a:lnSpc>
                <a:spcPct val="100000"/>
              </a:lnSpc>
              <a:spcBef>
                <a:spcPts val="0"/>
              </a:spcBef>
              <a:spcAft>
                <a:spcPts val="0"/>
              </a:spcAft>
              <a:buClr>
                <a:srgbClr val="000000"/>
              </a:buClr>
              <a:buSzPts val="1600"/>
              <a:buFont typeface="Lato Light"/>
              <a:buNone/>
              <a:defRPr b="0" i="0" sz="1600" u="none" cap="none" strike="noStrike">
                <a:solidFill>
                  <a:srgbClr val="000000"/>
                </a:solidFill>
                <a:latin typeface="Lato Light"/>
                <a:ea typeface="Lato Light"/>
                <a:cs typeface="Lato Light"/>
                <a:sym typeface="Lato Light"/>
              </a:defRPr>
            </a:lvl9pPr>
          </a:lstStyle>
          <a:p>
            <a:pPr indent="0" lvl="0" marL="0" rtl="0" algn="ctr">
              <a:spcBef>
                <a:spcPts val="0"/>
              </a:spcBef>
              <a:spcAft>
                <a:spcPts val="0"/>
              </a:spcAft>
              <a:buNone/>
            </a:pPr>
            <a:fld id="{00000000-1234-1234-1234-123412341234}" type="slidenum">
              <a:rPr lang="en-US"/>
              <a:t>‹#›</a:t>
            </a:fld>
            <a:endParaRPr>
              <a:solidFill>
                <a:srgbClr val="231B37"/>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Bright">
  <p:cSld name="Title + Text Bright 2">
    <p:spTree>
      <p:nvGrpSpPr>
        <p:cNvPr id="170" name="Shape 170"/>
        <p:cNvGrpSpPr/>
        <p:nvPr/>
      </p:nvGrpSpPr>
      <p:grpSpPr>
        <a:xfrm>
          <a:off x="0" y="0"/>
          <a:ext cx="0" cy="0"/>
          <a:chOff x="0" y="0"/>
          <a:chExt cx="0" cy="0"/>
        </a:xfrm>
      </p:grpSpPr>
      <p:sp>
        <p:nvSpPr>
          <p:cNvPr id="171" name="Google Shape;171;p38"/>
          <p:cNvSpPr txBox="1"/>
          <p:nvPr>
            <p:ph type="title"/>
          </p:nvPr>
        </p:nvSpPr>
        <p:spPr>
          <a:xfrm>
            <a:off x="406400" y="406400"/>
            <a:ext cx="15443200" cy="1905000"/>
          </a:xfrm>
          <a:prstGeom prst="rect">
            <a:avLst/>
          </a:prstGeom>
          <a:noFill/>
          <a:ln>
            <a:noFill/>
          </a:ln>
        </p:spPr>
        <p:txBody>
          <a:bodyPr anchorCtr="0" anchor="t" bIns="190500" lIns="190500" spcFirstLastPara="1" rIns="190500" wrap="square" tIns="190500">
            <a:noAutofit/>
          </a:bodyPr>
          <a:lstStyle>
            <a:lvl1pPr lvl="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72" name="Google Shape;172;p38"/>
          <p:cNvSpPr txBox="1"/>
          <p:nvPr>
            <p:ph idx="1" type="body"/>
          </p:nvPr>
        </p:nvSpPr>
        <p:spPr>
          <a:xfrm>
            <a:off x="406400" y="2344047"/>
            <a:ext cx="15443200" cy="6395621"/>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1pPr>
            <a:lvl2pPr indent="-228600" lvl="1" marL="9144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2pPr>
            <a:lvl3pPr indent="-228600" lvl="2" marL="13716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3pPr>
            <a:lvl4pPr indent="-228600" lvl="3" marL="18288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4pPr>
            <a:lvl5pPr indent="-228600" lvl="4" marL="22860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73" name="Google Shape;173;p38"/>
          <p:cNvSpPr txBox="1"/>
          <p:nvPr>
            <p:ph idx="12" type="sldNum"/>
          </p:nvPr>
        </p:nvSpPr>
        <p:spPr>
          <a:xfrm>
            <a:off x="15303294" y="8229600"/>
            <a:ext cx="352858" cy="29972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1pPr>
            <a:lvl2pPr indent="0" lvl="1"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2pPr>
            <a:lvl3pPr indent="0" lvl="2"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3pPr>
            <a:lvl4pPr indent="0" lvl="3"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4pPr>
            <a:lvl5pPr indent="0" lvl="4"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5pPr>
            <a:lvl6pPr indent="0" lvl="5"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6pPr>
            <a:lvl7pPr indent="0" lvl="6"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7pPr>
            <a:lvl8pPr indent="0" lvl="7"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8pPr>
            <a:lvl9pPr indent="0" lvl="8"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Dark">
  <p:cSld name="Title + Text Dark 2">
    <p:bg>
      <p:bgPr>
        <a:solidFill>
          <a:srgbClr val="282832"/>
        </a:solidFill>
      </p:bgPr>
    </p:bg>
    <p:spTree>
      <p:nvGrpSpPr>
        <p:cNvPr id="174" name="Shape 174"/>
        <p:cNvGrpSpPr/>
        <p:nvPr/>
      </p:nvGrpSpPr>
      <p:grpSpPr>
        <a:xfrm>
          <a:off x="0" y="0"/>
          <a:ext cx="0" cy="0"/>
          <a:chOff x="0" y="0"/>
          <a:chExt cx="0" cy="0"/>
        </a:xfrm>
      </p:grpSpPr>
      <p:sp>
        <p:nvSpPr>
          <p:cNvPr id="175" name="Google Shape;175;p39"/>
          <p:cNvSpPr txBox="1"/>
          <p:nvPr>
            <p:ph type="title"/>
          </p:nvPr>
        </p:nvSpPr>
        <p:spPr>
          <a:xfrm>
            <a:off x="406400" y="406400"/>
            <a:ext cx="15443200" cy="1905478"/>
          </a:xfrm>
          <a:prstGeom prst="rect">
            <a:avLst/>
          </a:prstGeom>
          <a:noFill/>
          <a:ln>
            <a:noFill/>
          </a:ln>
        </p:spPr>
        <p:txBody>
          <a:bodyPr anchorCtr="0" anchor="t" bIns="190500" lIns="190500" spcFirstLastPara="1" rIns="190500" wrap="square" tIns="190500">
            <a:noAutofit/>
          </a:bodyPr>
          <a:lstStyle>
            <a:lvl1pPr lvl="0" algn="l">
              <a:lnSpc>
                <a:spcPct val="120000"/>
              </a:lnSpc>
              <a:spcBef>
                <a:spcPts val="0"/>
              </a:spcBef>
              <a:spcAft>
                <a:spcPts val="0"/>
              </a:spcAft>
              <a:buClr>
                <a:srgbClr val="FFFFFF"/>
              </a:buClr>
              <a:buSzPts val="5600"/>
              <a:buFont typeface="Arial"/>
              <a:buNone/>
              <a:defRPr sz="5600">
                <a:solidFill>
                  <a:srgbClr val="FFFFFF"/>
                </a:solidFill>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76" name="Google Shape;176;p39"/>
          <p:cNvSpPr txBox="1"/>
          <p:nvPr>
            <p:ph idx="1" type="body"/>
          </p:nvPr>
        </p:nvSpPr>
        <p:spPr>
          <a:xfrm>
            <a:off x="406400" y="2350773"/>
            <a:ext cx="15443200" cy="6388895"/>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FFFFFF"/>
              </a:buClr>
              <a:buSzPts val="2400"/>
              <a:buFont typeface="Arial"/>
              <a:buNone/>
              <a:defRPr sz="2400">
                <a:solidFill>
                  <a:srgbClr val="FFFFFF"/>
                </a:solidFill>
                <a:latin typeface="Arial"/>
                <a:ea typeface="Arial"/>
                <a:cs typeface="Arial"/>
                <a:sym typeface="Arial"/>
              </a:defRPr>
            </a:lvl1pPr>
            <a:lvl2pPr indent="-228600" lvl="1" marL="914400" algn="l">
              <a:lnSpc>
                <a:spcPct val="130000"/>
              </a:lnSpc>
              <a:spcBef>
                <a:spcPts val="2400"/>
              </a:spcBef>
              <a:spcAft>
                <a:spcPts val="0"/>
              </a:spcAft>
              <a:buClr>
                <a:srgbClr val="FFFFFF"/>
              </a:buClr>
              <a:buSzPts val="2400"/>
              <a:buFont typeface="Arial"/>
              <a:buNone/>
              <a:defRPr sz="2400">
                <a:solidFill>
                  <a:srgbClr val="FFFFFF"/>
                </a:solidFill>
                <a:latin typeface="Arial"/>
                <a:ea typeface="Arial"/>
                <a:cs typeface="Arial"/>
                <a:sym typeface="Arial"/>
              </a:defRPr>
            </a:lvl2pPr>
            <a:lvl3pPr indent="-228600" lvl="2" marL="1371600" algn="l">
              <a:lnSpc>
                <a:spcPct val="130000"/>
              </a:lnSpc>
              <a:spcBef>
                <a:spcPts val="2400"/>
              </a:spcBef>
              <a:spcAft>
                <a:spcPts val="0"/>
              </a:spcAft>
              <a:buClr>
                <a:srgbClr val="FFFFFF"/>
              </a:buClr>
              <a:buSzPts val="2400"/>
              <a:buFont typeface="Arial"/>
              <a:buNone/>
              <a:defRPr sz="2400">
                <a:solidFill>
                  <a:srgbClr val="FFFFFF"/>
                </a:solidFill>
                <a:latin typeface="Arial"/>
                <a:ea typeface="Arial"/>
                <a:cs typeface="Arial"/>
                <a:sym typeface="Arial"/>
              </a:defRPr>
            </a:lvl3pPr>
            <a:lvl4pPr indent="-228600" lvl="3" marL="1828800" algn="l">
              <a:lnSpc>
                <a:spcPct val="130000"/>
              </a:lnSpc>
              <a:spcBef>
                <a:spcPts val="2400"/>
              </a:spcBef>
              <a:spcAft>
                <a:spcPts val="0"/>
              </a:spcAft>
              <a:buClr>
                <a:srgbClr val="FFFFFF"/>
              </a:buClr>
              <a:buSzPts val="2400"/>
              <a:buFont typeface="Arial"/>
              <a:buNone/>
              <a:defRPr sz="2400">
                <a:solidFill>
                  <a:srgbClr val="FFFFFF"/>
                </a:solidFill>
                <a:latin typeface="Arial"/>
                <a:ea typeface="Arial"/>
                <a:cs typeface="Arial"/>
                <a:sym typeface="Arial"/>
              </a:defRPr>
            </a:lvl4pPr>
            <a:lvl5pPr indent="-228600" lvl="4" marL="2286000" algn="l">
              <a:lnSpc>
                <a:spcPct val="130000"/>
              </a:lnSpc>
              <a:spcBef>
                <a:spcPts val="2400"/>
              </a:spcBef>
              <a:spcAft>
                <a:spcPts val="0"/>
              </a:spcAft>
              <a:buClr>
                <a:srgbClr val="FFFFFF"/>
              </a:buClr>
              <a:buSzPts val="2400"/>
              <a:buFont typeface="Arial"/>
              <a:buNone/>
              <a:defRPr sz="2400">
                <a:solidFill>
                  <a:srgbClr val="FFFFFF"/>
                </a:solidFill>
                <a:latin typeface="Arial"/>
                <a:ea typeface="Arial"/>
                <a:cs typeface="Arial"/>
                <a:sym typeface="Arial"/>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77" name="Google Shape;177;p39"/>
          <p:cNvSpPr txBox="1"/>
          <p:nvPr>
            <p:ph idx="12" type="sldNum"/>
          </p:nvPr>
        </p:nvSpPr>
        <p:spPr>
          <a:xfrm>
            <a:off x="15309561" y="8229600"/>
            <a:ext cx="340321"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solidFill>
                <a:srgbClr val="231B37"/>
              </a:solidFill>
              <a:latin typeface="Lato"/>
              <a:ea typeface="Lato"/>
              <a:cs typeface="Lato"/>
              <a:sym typeface="La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 Dark 2">
    <p:bg>
      <p:bgPr>
        <a:solidFill>
          <a:srgbClr val="282832"/>
        </a:solidFill>
      </p:bgPr>
    </p:bg>
    <p:spTree>
      <p:nvGrpSpPr>
        <p:cNvPr id="178" name="Shape 178"/>
        <p:cNvGrpSpPr/>
        <p:nvPr/>
      </p:nvGrpSpPr>
      <p:grpSpPr>
        <a:xfrm>
          <a:off x="0" y="0"/>
          <a:ext cx="0" cy="0"/>
          <a:chOff x="0" y="0"/>
          <a:chExt cx="0" cy="0"/>
        </a:xfrm>
      </p:grpSpPr>
      <p:sp>
        <p:nvSpPr>
          <p:cNvPr id="179" name="Google Shape;179;p40"/>
          <p:cNvSpPr txBox="1"/>
          <p:nvPr>
            <p:ph idx="12" type="sldNum"/>
          </p:nvPr>
        </p:nvSpPr>
        <p:spPr>
          <a:xfrm>
            <a:off x="15309561" y="8229600"/>
            <a:ext cx="340321"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SzPts val="1600"/>
              <a:buFont typeface="Helvetica Neue"/>
              <a:buNone/>
              <a:defRPr b="0" i="0" sz="16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solidFill>
                <a:srgbClr val="231B37"/>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ight">
  <p:cSld name="Blank Bight">
    <p:spTree>
      <p:nvGrpSpPr>
        <p:cNvPr id="22" name="Shape 22"/>
        <p:cNvGrpSpPr/>
        <p:nvPr/>
      </p:nvGrpSpPr>
      <p:grpSpPr>
        <a:xfrm>
          <a:off x="0" y="0"/>
          <a:ext cx="0" cy="0"/>
          <a:chOff x="0" y="0"/>
          <a:chExt cx="0" cy="0"/>
        </a:xfrm>
      </p:grpSpPr>
      <p:sp>
        <p:nvSpPr>
          <p:cNvPr id="23" name="Google Shape;23;p5"/>
          <p:cNvSpPr txBox="1"/>
          <p:nvPr>
            <p:ph idx="12" type="sldNum"/>
          </p:nvPr>
        </p:nvSpPr>
        <p:spPr>
          <a:xfrm>
            <a:off x="15303294" y="8229600"/>
            <a:ext cx="352858" cy="29972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1pPr>
            <a:lvl2pPr indent="0" lvl="1"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2pPr>
            <a:lvl3pPr indent="0" lvl="2"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3pPr>
            <a:lvl4pPr indent="0" lvl="3"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4pPr>
            <a:lvl5pPr indent="0" lvl="4"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5pPr>
            <a:lvl6pPr indent="0" lvl="5"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6pPr>
            <a:lvl7pPr indent="0" lvl="6"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7pPr>
            <a:lvl8pPr indent="0" lvl="7"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8pPr>
            <a:lvl9pPr indent="0" lvl="8"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latin typeface="Lato"/>
              <a:ea typeface="Lato"/>
              <a:cs typeface="Lato"/>
              <a:sym typeface="Lat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Bright">
  <p:cSld name="Text big Bright 3">
    <p:spTree>
      <p:nvGrpSpPr>
        <p:cNvPr id="180" name="Shape 180"/>
        <p:cNvGrpSpPr/>
        <p:nvPr/>
      </p:nvGrpSpPr>
      <p:grpSpPr>
        <a:xfrm>
          <a:off x="0" y="0"/>
          <a:ext cx="0" cy="0"/>
          <a:chOff x="0" y="0"/>
          <a:chExt cx="0" cy="0"/>
        </a:xfrm>
      </p:grpSpPr>
      <p:sp>
        <p:nvSpPr>
          <p:cNvPr id="181" name="Google Shape;181;p41"/>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1pPr>
            <a:lvl2pPr indent="-228600" lvl="1" marL="9144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2pPr>
            <a:lvl3pPr indent="-228600" lvl="2" marL="13716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3pPr>
            <a:lvl4pPr indent="-228600" lvl="3" marL="18288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4pPr>
            <a:lvl5pPr indent="-228600" lvl="4" marL="22860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82" name="Google Shape;182;p41"/>
          <p:cNvSpPr txBox="1"/>
          <p:nvPr>
            <p:ph idx="12" type="sldNum"/>
          </p:nvPr>
        </p:nvSpPr>
        <p:spPr>
          <a:xfrm>
            <a:off x="15303294" y="8229600"/>
            <a:ext cx="352858" cy="29972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1pPr>
            <a:lvl2pPr indent="0" lvl="1"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2pPr>
            <a:lvl3pPr indent="0" lvl="2"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3pPr>
            <a:lvl4pPr indent="0" lvl="3"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4pPr>
            <a:lvl5pPr indent="0" lvl="4"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5pPr>
            <a:lvl6pPr indent="0" lvl="5"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6pPr>
            <a:lvl7pPr indent="0" lvl="6"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7pPr>
            <a:lvl8pPr indent="0" lvl="7"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8pPr>
            <a:lvl9pPr indent="0" lvl="8"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Bright">
  <p:cSld name="Title + Text Bright 3">
    <p:spTree>
      <p:nvGrpSpPr>
        <p:cNvPr id="183" name="Shape 183"/>
        <p:cNvGrpSpPr/>
        <p:nvPr/>
      </p:nvGrpSpPr>
      <p:grpSpPr>
        <a:xfrm>
          <a:off x="0" y="0"/>
          <a:ext cx="0" cy="0"/>
          <a:chOff x="0" y="0"/>
          <a:chExt cx="0" cy="0"/>
        </a:xfrm>
      </p:grpSpPr>
      <p:sp>
        <p:nvSpPr>
          <p:cNvPr id="184" name="Google Shape;184;p42"/>
          <p:cNvSpPr txBox="1"/>
          <p:nvPr>
            <p:ph type="title"/>
          </p:nvPr>
        </p:nvSpPr>
        <p:spPr>
          <a:xfrm>
            <a:off x="406400" y="406400"/>
            <a:ext cx="15443200" cy="1905000"/>
          </a:xfrm>
          <a:prstGeom prst="rect">
            <a:avLst/>
          </a:prstGeom>
          <a:noFill/>
          <a:ln>
            <a:noFill/>
          </a:ln>
        </p:spPr>
        <p:txBody>
          <a:bodyPr anchorCtr="0" anchor="t" bIns="190500" lIns="190500" spcFirstLastPara="1" rIns="190500" wrap="square" tIns="190500">
            <a:noAutofit/>
          </a:bodyPr>
          <a:lstStyle>
            <a:lvl1pPr lvl="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85" name="Google Shape;185;p42"/>
          <p:cNvSpPr txBox="1"/>
          <p:nvPr>
            <p:ph idx="1" type="body"/>
          </p:nvPr>
        </p:nvSpPr>
        <p:spPr>
          <a:xfrm>
            <a:off x="406400" y="2344047"/>
            <a:ext cx="15443200" cy="6395621"/>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1pPr>
            <a:lvl2pPr indent="-228600" lvl="1" marL="9144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2pPr>
            <a:lvl3pPr indent="-228600" lvl="2" marL="13716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3pPr>
            <a:lvl4pPr indent="-228600" lvl="3" marL="18288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4pPr>
            <a:lvl5pPr indent="-228600" lvl="4" marL="2286000" algn="l">
              <a:lnSpc>
                <a:spcPct val="130000"/>
              </a:lnSpc>
              <a:spcBef>
                <a:spcPts val="2400"/>
              </a:spcBef>
              <a:spcAft>
                <a:spcPts val="0"/>
              </a:spcAft>
              <a:buClr>
                <a:srgbClr val="262630"/>
              </a:buClr>
              <a:buSzPts val="2400"/>
              <a:buFont typeface="Arial"/>
              <a:buNone/>
              <a:defRPr sz="2400">
                <a:solidFill>
                  <a:srgbClr val="262630"/>
                </a:solidFill>
                <a:latin typeface="Arial"/>
                <a:ea typeface="Arial"/>
                <a:cs typeface="Arial"/>
                <a:sym typeface="Arial"/>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186" name="Google Shape;186;p42"/>
          <p:cNvSpPr txBox="1"/>
          <p:nvPr>
            <p:ph idx="12" type="sldNum"/>
          </p:nvPr>
        </p:nvSpPr>
        <p:spPr>
          <a:xfrm>
            <a:off x="15303294" y="8229600"/>
            <a:ext cx="352858" cy="29972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1pPr>
            <a:lvl2pPr indent="0" lvl="1"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2pPr>
            <a:lvl3pPr indent="0" lvl="2"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3pPr>
            <a:lvl4pPr indent="0" lvl="3"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4pPr>
            <a:lvl5pPr indent="0" lvl="4"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5pPr>
            <a:lvl6pPr indent="0" lvl="5"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6pPr>
            <a:lvl7pPr indent="0" lvl="6"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7pPr>
            <a:lvl8pPr indent="0" lvl="7"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8pPr>
            <a:lvl9pPr indent="0" lvl="8" marL="0" marR="0" algn="ctr">
              <a:lnSpc>
                <a:spcPct val="100000"/>
              </a:lnSpc>
              <a:spcBef>
                <a:spcPts val="0"/>
              </a:spcBef>
              <a:spcAft>
                <a:spcPts val="0"/>
              </a:spcAft>
              <a:buClr>
                <a:srgbClr val="231B37"/>
              </a:buClr>
              <a:buSzPts val="1600"/>
              <a:buFont typeface="Arial"/>
              <a:buNone/>
              <a:defRPr b="0" i="0" sz="1600" u="none" cap="none" strike="noStrike">
                <a:solidFill>
                  <a:srgbClr val="231B37"/>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latin typeface="Lato"/>
              <a:ea typeface="Lato"/>
              <a:cs typeface="Lato"/>
              <a:sym typeface="La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dark 3">
  <p:cSld name="BLANK_2_5">
    <p:bg>
      <p:bgPr>
        <a:solidFill>
          <a:schemeClr val="dk1"/>
        </a:solidFill>
      </p:bgPr>
    </p:bg>
    <p:spTree>
      <p:nvGrpSpPr>
        <p:cNvPr id="187" name="Shape 187"/>
        <p:cNvGrpSpPr/>
        <p:nvPr/>
      </p:nvGrpSpPr>
      <p:grpSpPr>
        <a:xfrm>
          <a:off x="0" y="0"/>
          <a:ext cx="0" cy="0"/>
          <a:chOff x="0" y="0"/>
          <a:chExt cx="0" cy="0"/>
        </a:xfrm>
      </p:grpSpPr>
      <p:sp>
        <p:nvSpPr>
          <p:cNvPr id="188" name="Google Shape;188;p43"/>
          <p:cNvSpPr txBox="1"/>
          <p:nvPr>
            <p:ph idx="12" type="sldNum"/>
          </p:nvPr>
        </p:nvSpPr>
        <p:spPr>
          <a:xfrm>
            <a:off x="15062147" y="8290163"/>
            <a:ext cx="975600" cy="348900"/>
          </a:xfrm>
          <a:prstGeom prst="rect">
            <a:avLst/>
          </a:prstGeom>
        </p:spPr>
        <p:txBody>
          <a:bodyPr anchorCtr="0" anchor="t" bIns="50800" lIns="50800" spcFirstLastPara="1" rIns="50800" wrap="square" tIns="5080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9" name="Shape 189"/>
        <p:cNvGrpSpPr/>
        <p:nvPr/>
      </p:nvGrpSpPr>
      <p:grpSpPr>
        <a:xfrm>
          <a:off x="0" y="0"/>
          <a:ext cx="0" cy="0"/>
          <a:chOff x="0" y="0"/>
          <a:chExt cx="0" cy="0"/>
        </a:xfrm>
      </p:grpSpPr>
      <p:sp>
        <p:nvSpPr>
          <p:cNvPr id="190" name="Google Shape;190;p44"/>
          <p:cNvSpPr txBox="1"/>
          <p:nvPr>
            <p:ph type="title"/>
          </p:nvPr>
        </p:nvSpPr>
        <p:spPr>
          <a:xfrm>
            <a:off x="1079865" y="3823725"/>
            <a:ext cx="10065300" cy="1496400"/>
          </a:xfrm>
          <a:prstGeom prst="rect">
            <a:avLst/>
          </a:prstGeom>
        </p:spPr>
        <p:txBody>
          <a:bodyPr anchorCtr="0" anchor="ctr" bIns="91425" lIns="0" spcFirstLastPara="1" rIns="91425" wrap="square" tIns="91425">
            <a:noAutofit/>
          </a:bodyPr>
          <a:lstStyle>
            <a:lvl1pPr lvl="0">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91" name="Google Shape;191;p44"/>
          <p:cNvSpPr txBox="1"/>
          <p:nvPr>
            <p:ph idx="12" type="sldNum"/>
          </p:nvPr>
        </p:nvSpPr>
        <p:spPr>
          <a:xfrm>
            <a:off x="15062147" y="8290163"/>
            <a:ext cx="975600" cy="348900"/>
          </a:xfrm>
          <a:prstGeom prst="rect">
            <a:avLst/>
          </a:prstGeom>
        </p:spPr>
        <p:txBody>
          <a:bodyPr anchorCtr="0" anchor="t" bIns="50800" lIns="50800" spcFirstLastPara="1" rIns="50800" wrap="square" tIns="5080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2" name="Shape 192"/>
        <p:cNvGrpSpPr/>
        <p:nvPr/>
      </p:nvGrpSpPr>
      <p:grpSpPr>
        <a:xfrm>
          <a:off x="0" y="0"/>
          <a:ext cx="0" cy="0"/>
          <a:chOff x="0" y="0"/>
          <a:chExt cx="0" cy="0"/>
        </a:xfrm>
      </p:grpSpPr>
      <p:sp>
        <p:nvSpPr>
          <p:cNvPr id="193" name="Google Shape;193;p45"/>
          <p:cNvSpPr txBox="1"/>
          <p:nvPr>
            <p:ph hasCustomPrompt="1" type="title"/>
          </p:nvPr>
        </p:nvSpPr>
        <p:spPr>
          <a:xfrm>
            <a:off x="554133" y="1966444"/>
            <a:ext cx="15147900" cy="3490800"/>
          </a:xfrm>
          <a:prstGeom prst="rect">
            <a:avLst/>
          </a:prstGeom>
        </p:spPr>
        <p:txBody>
          <a:bodyPr anchorCtr="0" anchor="b" bIns="50800" lIns="50800" spcFirstLastPara="1" rIns="50800" wrap="square" tIns="50800">
            <a:noAutofit/>
          </a:bodyPr>
          <a:lstStyle>
            <a:lvl1pPr lvl="0" algn="ctr">
              <a:spcBef>
                <a:spcPts val="0"/>
              </a:spcBef>
              <a:spcAft>
                <a:spcPts val="0"/>
              </a:spcAft>
              <a:buSzPts val="21300"/>
              <a:buNone/>
              <a:defRPr sz="21300"/>
            </a:lvl1pPr>
            <a:lvl2pPr lvl="1" algn="ctr">
              <a:spcBef>
                <a:spcPts val="0"/>
              </a:spcBef>
              <a:spcAft>
                <a:spcPts val="0"/>
              </a:spcAft>
              <a:buSzPts val="21300"/>
              <a:buNone/>
              <a:defRPr sz="21300"/>
            </a:lvl2pPr>
            <a:lvl3pPr lvl="2" algn="ctr">
              <a:spcBef>
                <a:spcPts val="0"/>
              </a:spcBef>
              <a:spcAft>
                <a:spcPts val="0"/>
              </a:spcAft>
              <a:buSzPts val="21300"/>
              <a:buNone/>
              <a:defRPr sz="21300"/>
            </a:lvl3pPr>
            <a:lvl4pPr lvl="3" algn="ctr">
              <a:spcBef>
                <a:spcPts val="0"/>
              </a:spcBef>
              <a:spcAft>
                <a:spcPts val="0"/>
              </a:spcAft>
              <a:buSzPts val="21300"/>
              <a:buNone/>
              <a:defRPr sz="21300"/>
            </a:lvl4pPr>
            <a:lvl5pPr lvl="4" algn="ctr">
              <a:spcBef>
                <a:spcPts val="0"/>
              </a:spcBef>
              <a:spcAft>
                <a:spcPts val="0"/>
              </a:spcAft>
              <a:buSzPts val="21300"/>
              <a:buNone/>
              <a:defRPr sz="21300"/>
            </a:lvl5pPr>
            <a:lvl6pPr lvl="5" algn="ctr">
              <a:spcBef>
                <a:spcPts val="0"/>
              </a:spcBef>
              <a:spcAft>
                <a:spcPts val="0"/>
              </a:spcAft>
              <a:buSzPts val="21300"/>
              <a:buNone/>
              <a:defRPr sz="21300"/>
            </a:lvl6pPr>
            <a:lvl7pPr lvl="6" algn="ctr">
              <a:spcBef>
                <a:spcPts val="0"/>
              </a:spcBef>
              <a:spcAft>
                <a:spcPts val="0"/>
              </a:spcAft>
              <a:buSzPts val="21300"/>
              <a:buNone/>
              <a:defRPr sz="21300"/>
            </a:lvl7pPr>
            <a:lvl8pPr lvl="7" algn="ctr">
              <a:spcBef>
                <a:spcPts val="0"/>
              </a:spcBef>
              <a:spcAft>
                <a:spcPts val="0"/>
              </a:spcAft>
              <a:buSzPts val="21300"/>
              <a:buNone/>
              <a:defRPr sz="21300"/>
            </a:lvl8pPr>
            <a:lvl9pPr lvl="8" algn="ctr">
              <a:spcBef>
                <a:spcPts val="0"/>
              </a:spcBef>
              <a:spcAft>
                <a:spcPts val="0"/>
              </a:spcAft>
              <a:buSzPts val="21300"/>
              <a:buNone/>
              <a:defRPr sz="21300"/>
            </a:lvl9pPr>
          </a:lstStyle>
          <a:p>
            <a:r>
              <a:t>xx%</a:t>
            </a:r>
          </a:p>
        </p:txBody>
      </p:sp>
      <p:sp>
        <p:nvSpPr>
          <p:cNvPr id="194" name="Google Shape;194;p45"/>
          <p:cNvSpPr txBox="1"/>
          <p:nvPr>
            <p:ph idx="1" type="body"/>
          </p:nvPr>
        </p:nvSpPr>
        <p:spPr>
          <a:xfrm>
            <a:off x="554133" y="5603956"/>
            <a:ext cx="15147900" cy="2312400"/>
          </a:xfrm>
          <a:prstGeom prst="rect">
            <a:avLst/>
          </a:prstGeom>
        </p:spPr>
        <p:txBody>
          <a:bodyPr anchorCtr="0" anchor="ctr" bIns="50800" lIns="50800" spcFirstLastPara="1" rIns="50800" wrap="square" tIns="50800">
            <a:noAutofit/>
          </a:bodyPr>
          <a:lstStyle>
            <a:lvl1pPr indent="-619506" lvl="0" marL="457200" algn="ctr">
              <a:spcBef>
                <a:spcPts val="2300"/>
              </a:spcBef>
              <a:spcAft>
                <a:spcPts val="0"/>
              </a:spcAft>
              <a:buSzPts val="6156"/>
              <a:buChar char="•"/>
              <a:defRPr/>
            </a:lvl1pPr>
            <a:lvl2pPr indent="-619506" lvl="1" marL="914400" algn="ctr">
              <a:spcBef>
                <a:spcPts val="2300"/>
              </a:spcBef>
              <a:spcAft>
                <a:spcPts val="0"/>
              </a:spcAft>
              <a:buSzPts val="6156"/>
              <a:buChar char="•"/>
              <a:defRPr/>
            </a:lvl2pPr>
            <a:lvl3pPr indent="-619506" lvl="2" marL="1371600" algn="ctr">
              <a:spcBef>
                <a:spcPts val="2300"/>
              </a:spcBef>
              <a:spcAft>
                <a:spcPts val="0"/>
              </a:spcAft>
              <a:buSzPts val="6156"/>
              <a:buChar char="•"/>
              <a:defRPr/>
            </a:lvl3pPr>
            <a:lvl4pPr indent="-619506" lvl="3" marL="1828800" algn="ctr">
              <a:spcBef>
                <a:spcPts val="2300"/>
              </a:spcBef>
              <a:spcAft>
                <a:spcPts val="0"/>
              </a:spcAft>
              <a:buSzPts val="6156"/>
              <a:buChar char="•"/>
              <a:defRPr/>
            </a:lvl4pPr>
            <a:lvl5pPr indent="-619506" lvl="4" marL="2286000" algn="ctr">
              <a:spcBef>
                <a:spcPts val="2300"/>
              </a:spcBef>
              <a:spcAft>
                <a:spcPts val="0"/>
              </a:spcAft>
              <a:buSzPts val="6156"/>
              <a:buChar char="•"/>
              <a:defRPr/>
            </a:lvl5pPr>
            <a:lvl6pPr indent="-619506" lvl="5" marL="2743200" algn="ctr">
              <a:spcBef>
                <a:spcPts val="2300"/>
              </a:spcBef>
              <a:spcAft>
                <a:spcPts val="0"/>
              </a:spcAft>
              <a:buSzPts val="6156"/>
              <a:buChar char="•"/>
              <a:defRPr/>
            </a:lvl6pPr>
            <a:lvl7pPr indent="-619506" lvl="6" marL="3200400" algn="ctr">
              <a:spcBef>
                <a:spcPts val="2300"/>
              </a:spcBef>
              <a:spcAft>
                <a:spcPts val="0"/>
              </a:spcAft>
              <a:buSzPts val="6156"/>
              <a:buChar char="•"/>
              <a:defRPr/>
            </a:lvl7pPr>
            <a:lvl8pPr indent="-619506" lvl="7" marL="3657600" algn="ctr">
              <a:spcBef>
                <a:spcPts val="2300"/>
              </a:spcBef>
              <a:spcAft>
                <a:spcPts val="0"/>
              </a:spcAft>
              <a:buSzPts val="6156"/>
              <a:buChar char="•"/>
              <a:defRPr/>
            </a:lvl8pPr>
            <a:lvl9pPr indent="-619506" lvl="8" marL="4114800" algn="ctr">
              <a:spcBef>
                <a:spcPts val="2300"/>
              </a:spcBef>
              <a:spcAft>
                <a:spcPts val="0"/>
              </a:spcAft>
              <a:buSzPts val="6156"/>
              <a:buChar char="•"/>
              <a:defRPr/>
            </a:lvl9pPr>
          </a:lstStyle>
          <a:p/>
        </p:txBody>
      </p:sp>
      <p:sp>
        <p:nvSpPr>
          <p:cNvPr id="195" name="Google Shape;195;p45"/>
          <p:cNvSpPr txBox="1"/>
          <p:nvPr>
            <p:ph idx="12" type="sldNum"/>
          </p:nvPr>
        </p:nvSpPr>
        <p:spPr>
          <a:xfrm>
            <a:off x="15062147" y="8290163"/>
            <a:ext cx="975600" cy="348900"/>
          </a:xfrm>
          <a:prstGeom prst="rect">
            <a:avLst/>
          </a:prstGeom>
        </p:spPr>
        <p:txBody>
          <a:bodyPr anchorCtr="0" anchor="t" bIns="50800" lIns="50800" spcFirstLastPara="1" rIns="50800" wrap="square" tIns="5080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196" name="Shape 196"/>
        <p:cNvGrpSpPr/>
        <p:nvPr/>
      </p:nvGrpSpPr>
      <p:grpSpPr>
        <a:xfrm>
          <a:off x="0" y="0"/>
          <a:ext cx="0" cy="0"/>
          <a:chOff x="0" y="0"/>
          <a:chExt cx="0" cy="0"/>
        </a:xfrm>
      </p:grpSpPr>
      <p:sp>
        <p:nvSpPr>
          <p:cNvPr id="197" name="Google Shape;197;p46"/>
          <p:cNvSpPr txBox="1"/>
          <p:nvPr>
            <p:ph type="title"/>
          </p:nvPr>
        </p:nvSpPr>
        <p:spPr>
          <a:xfrm>
            <a:off x="1079865" y="720000"/>
            <a:ext cx="13436400" cy="312000"/>
          </a:xfrm>
          <a:prstGeom prst="rect">
            <a:avLst/>
          </a:prstGeom>
        </p:spPr>
        <p:txBody>
          <a:bodyPr anchorCtr="0" anchor="ctr" bIns="50800" lIns="50800" spcFirstLastPara="1" rIns="50800" wrap="square" tIns="50800">
            <a:noAutofit/>
          </a:bodyPr>
          <a:lstStyle>
            <a:lvl1pPr lvl="0">
              <a:spcBef>
                <a:spcPts val="0"/>
              </a:spcBef>
              <a:spcAft>
                <a:spcPts val="0"/>
              </a:spcAft>
              <a:buSzPts val="1600"/>
              <a:buNone/>
              <a:defRPr b="0" sz="1600"/>
            </a:lvl1pPr>
            <a:lvl2pPr lvl="1">
              <a:spcBef>
                <a:spcPts val="0"/>
              </a:spcBef>
              <a:spcAft>
                <a:spcPts val="0"/>
              </a:spcAft>
              <a:buSzPts val="7600"/>
              <a:buNone/>
              <a:defRPr/>
            </a:lvl2pPr>
            <a:lvl3pPr lvl="2">
              <a:spcBef>
                <a:spcPts val="0"/>
              </a:spcBef>
              <a:spcAft>
                <a:spcPts val="0"/>
              </a:spcAft>
              <a:buSzPts val="7600"/>
              <a:buNone/>
              <a:defRPr/>
            </a:lvl3pPr>
            <a:lvl4pPr lvl="3">
              <a:spcBef>
                <a:spcPts val="0"/>
              </a:spcBef>
              <a:spcAft>
                <a:spcPts val="0"/>
              </a:spcAft>
              <a:buSzPts val="7600"/>
              <a:buNone/>
              <a:defRPr/>
            </a:lvl4pPr>
            <a:lvl5pPr lvl="4">
              <a:spcBef>
                <a:spcPts val="0"/>
              </a:spcBef>
              <a:spcAft>
                <a:spcPts val="0"/>
              </a:spcAft>
              <a:buSzPts val="7600"/>
              <a:buNone/>
              <a:defRPr/>
            </a:lvl5pPr>
            <a:lvl6pPr lvl="5">
              <a:spcBef>
                <a:spcPts val="0"/>
              </a:spcBef>
              <a:spcAft>
                <a:spcPts val="0"/>
              </a:spcAft>
              <a:buSzPts val="7600"/>
              <a:buNone/>
              <a:defRPr/>
            </a:lvl6pPr>
            <a:lvl7pPr lvl="6">
              <a:spcBef>
                <a:spcPts val="0"/>
              </a:spcBef>
              <a:spcAft>
                <a:spcPts val="0"/>
              </a:spcAft>
              <a:buSzPts val="7600"/>
              <a:buNone/>
              <a:defRPr/>
            </a:lvl7pPr>
            <a:lvl8pPr lvl="7">
              <a:spcBef>
                <a:spcPts val="0"/>
              </a:spcBef>
              <a:spcAft>
                <a:spcPts val="0"/>
              </a:spcAft>
              <a:buSzPts val="7600"/>
              <a:buNone/>
              <a:defRPr/>
            </a:lvl8pPr>
            <a:lvl9pPr lvl="8">
              <a:spcBef>
                <a:spcPts val="0"/>
              </a:spcBef>
              <a:spcAft>
                <a:spcPts val="0"/>
              </a:spcAft>
              <a:buSzPts val="7600"/>
              <a:buNone/>
              <a:defRPr/>
            </a:lvl9pPr>
          </a:lstStyle>
          <a:p/>
        </p:txBody>
      </p:sp>
      <p:sp>
        <p:nvSpPr>
          <p:cNvPr id="198" name="Google Shape;198;p46"/>
          <p:cNvSpPr txBox="1"/>
          <p:nvPr>
            <p:ph idx="1" type="body"/>
          </p:nvPr>
        </p:nvSpPr>
        <p:spPr>
          <a:xfrm>
            <a:off x="1079865" y="3869625"/>
            <a:ext cx="14285400" cy="4370700"/>
          </a:xfrm>
          <a:prstGeom prst="rect">
            <a:avLst/>
          </a:prstGeom>
        </p:spPr>
        <p:txBody>
          <a:bodyPr anchorCtr="0" anchor="b" bIns="50800" lIns="50800" spcFirstLastPara="1" rIns="50800" wrap="square" tIns="50800">
            <a:noAutofit/>
          </a:bodyPr>
          <a:lstStyle>
            <a:lvl1pPr indent="-619506" lvl="0" marL="457200">
              <a:spcBef>
                <a:spcPts val="2300"/>
              </a:spcBef>
              <a:spcAft>
                <a:spcPts val="0"/>
              </a:spcAft>
              <a:buSzPts val="6156"/>
              <a:buChar char="•"/>
              <a:defRPr b="1"/>
            </a:lvl1pPr>
            <a:lvl2pPr indent="-619506" lvl="1" marL="914400">
              <a:spcBef>
                <a:spcPts val="2300"/>
              </a:spcBef>
              <a:spcAft>
                <a:spcPts val="0"/>
              </a:spcAft>
              <a:buSzPts val="6156"/>
              <a:buChar char="•"/>
              <a:defRPr b="1"/>
            </a:lvl2pPr>
            <a:lvl3pPr indent="-619506" lvl="2" marL="1371600">
              <a:spcBef>
                <a:spcPts val="2300"/>
              </a:spcBef>
              <a:spcAft>
                <a:spcPts val="0"/>
              </a:spcAft>
              <a:buSzPts val="6156"/>
              <a:buChar char="•"/>
              <a:defRPr b="1"/>
            </a:lvl3pPr>
            <a:lvl4pPr indent="-619506" lvl="3" marL="1828800">
              <a:spcBef>
                <a:spcPts val="2300"/>
              </a:spcBef>
              <a:spcAft>
                <a:spcPts val="0"/>
              </a:spcAft>
              <a:buSzPts val="6156"/>
              <a:buChar char="•"/>
              <a:defRPr b="1"/>
            </a:lvl4pPr>
            <a:lvl5pPr indent="-619506" lvl="4" marL="2286000">
              <a:spcBef>
                <a:spcPts val="2300"/>
              </a:spcBef>
              <a:spcAft>
                <a:spcPts val="0"/>
              </a:spcAft>
              <a:buSzPts val="6156"/>
              <a:buChar char="•"/>
              <a:defRPr b="1"/>
            </a:lvl5pPr>
            <a:lvl6pPr indent="-619506" lvl="5" marL="2743200">
              <a:spcBef>
                <a:spcPts val="2300"/>
              </a:spcBef>
              <a:spcAft>
                <a:spcPts val="0"/>
              </a:spcAft>
              <a:buSzPts val="6156"/>
              <a:buChar char="•"/>
              <a:defRPr b="1"/>
            </a:lvl6pPr>
            <a:lvl7pPr indent="-619506" lvl="6" marL="3200400">
              <a:spcBef>
                <a:spcPts val="2300"/>
              </a:spcBef>
              <a:spcAft>
                <a:spcPts val="0"/>
              </a:spcAft>
              <a:buSzPts val="6156"/>
              <a:buChar char="•"/>
              <a:defRPr b="1"/>
            </a:lvl7pPr>
            <a:lvl8pPr indent="-619506" lvl="7" marL="3657600">
              <a:spcBef>
                <a:spcPts val="2300"/>
              </a:spcBef>
              <a:spcAft>
                <a:spcPts val="0"/>
              </a:spcAft>
              <a:buSzPts val="6156"/>
              <a:buChar char="•"/>
              <a:defRPr b="1"/>
            </a:lvl8pPr>
            <a:lvl9pPr indent="-619506" lvl="8" marL="4114800">
              <a:spcBef>
                <a:spcPts val="2300"/>
              </a:spcBef>
              <a:spcAft>
                <a:spcPts val="0"/>
              </a:spcAft>
              <a:buSzPts val="6156"/>
              <a:buChar char="•"/>
              <a:defRPr b="1"/>
            </a:lvl9pPr>
          </a:lstStyle>
          <a:p/>
        </p:txBody>
      </p:sp>
      <p:sp>
        <p:nvSpPr>
          <p:cNvPr id="199" name="Google Shape;199;p46"/>
          <p:cNvSpPr txBox="1"/>
          <p:nvPr>
            <p:ph idx="12" type="sldNum"/>
          </p:nvPr>
        </p:nvSpPr>
        <p:spPr>
          <a:xfrm>
            <a:off x="15062147" y="8290163"/>
            <a:ext cx="975600" cy="348900"/>
          </a:xfrm>
          <a:prstGeom prst="rect">
            <a:avLst/>
          </a:prstGeom>
        </p:spPr>
        <p:txBody>
          <a:bodyPr anchorCtr="0" anchor="t" bIns="50800" lIns="50800" spcFirstLastPara="1" rIns="50800" wrap="square" tIns="5080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eine Spalte 1">
  <p:cSld name="ONE_COLUMN_TEXT_1">
    <p:spTree>
      <p:nvGrpSpPr>
        <p:cNvPr id="200" name="Shape 200"/>
        <p:cNvGrpSpPr/>
        <p:nvPr/>
      </p:nvGrpSpPr>
      <p:grpSpPr>
        <a:xfrm>
          <a:off x="0" y="0"/>
          <a:ext cx="0" cy="0"/>
          <a:chOff x="0" y="0"/>
          <a:chExt cx="0" cy="0"/>
        </a:xfrm>
      </p:grpSpPr>
      <p:sp>
        <p:nvSpPr>
          <p:cNvPr id="201" name="Google Shape;201;p47"/>
          <p:cNvSpPr txBox="1"/>
          <p:nvPr>
            <p:ph type="title"/>
          </p:nvPr>
        </p:nvSpPr>
        <p:spPr>
          <a:xfrm>
            <a:off x="1079865" y="1620000"/>
            <a:ext cx="7198200" cy="1343400"/>
          </a:xfrm>
          <a:prstGeom prst="rect">
            <a:avLst/>
          </a:prstGeom>
        </p:spPr>
        <p:txBody>
          <a:bodyPr anchorCtr="0" anchor="b" bIns="50800" lIns="50800" spcFirstLastPara="1" rIns="50800" wrap="square" tIns="50800">
            <a:noAutofit/>
          </a:bodyPr>
          <a:lstStyle>
            <a:lvl1pPr lvl="0">
              <a:spcBef>
                <a:spcPts val="0"/>
              </a:spcBef>
              <a:spcAft>
                <a:spcPts val="0"/>
              </a:spcAft>
              <a:buSzPts val="4300"/>
              <a:buNone/>
              <a:defRPr sz="4300"/>
            </a:lvl1pPr>
            <a:lvl2pPr lvl="1">
              <a:spcBef>
                <a:spcPts val="0"/>
              </a:spcBef>
              <a:spcAft>
                <a:spcPts val="0"/>
              </a:spcAft>
              <a:buSzPts val="4300"/>
              <a:buNone/>
              <a:defRPr sz="4300"/>
            </a:lvl2pPr>
            <a:lvl3pPr lvl="2">
              <a:spcBef>
                <a:spcPts val="0"/>
              </a:spcBef>
              <a:spcAft>
                <a:spcPts val="0"/>
              </a:spcAft>
              <a:buSzPts val="4300"/>
              <a:buNone/>
              <a:defRPr sz="4300"/>
            </a:lvl3pPr>
            <a:lvl4pPr lvl="3">
              <a:spcBef>
                <a:spcPts val="0"/>
              </a:spcBef>
              <a:spcAft>
                <a:spcPts val="0"/>
              </a:spcAft>
              <a:buSzPts val="4300"/>
              <a:buNone/>
              <a:defRPr sz="4300"/>
            </a:lvl4pPr>
            <a:lvl5pPr lvl="4">
              <a:spcBef>
                <a:spcPts val="0"/>
              </a:spcBef>
              <a:spcAft>
                <a:spcPts val="0"/>
              </a:spcAft>
              <a:buSzPts val="4300"/>
              <a:buNone/>
              <a:defRPr sz="4300"/>
            </a:lvl5pPr>
            <a:lvl6pPr lvl="5">
              <a:spcBef>
                <a:spcPts val="0"/>
              </a:spcBef>
              <a:spcAft>
                <a:spcPts val="0"/>
              </a:spcAft>
              <a:buSzPts val="4300"/>
              <a:buNone/>
              <a:defRPr sz="4300"/>
            </a:lvl6pPr>
            <a:lvl7pPr lvl="6">
              <a:spcBef>
                <a:spcPts val="0"/>
              </a:spcBef>
              <a:spcAft>
                <a:spcPts val="0"/>
              </a:spcAft>
              <a:buSzPts val="4300"/>
              <a:buNone/>
              <a:defRPr sz="4300"/>
            </a:lvl7pPr>
            <a:lvl8pPr lvl="7">
              <a:spcBef>
                <a:spcPts val="0"/>
              </a:spcBef>
              <a:spcAft>
                <a:spcPts val="0"/>
              </a:spcAft>
              <a:buSzPts val="4300"/>
              <a:buNone/>
              <a:defRPr sz="4300"/>
            </a:lvl8pPr>
            <a:lvl9pPr lvl="8">
              <a:spcBef>
                <a:spcPts val="0"/>
              </a:spcBef>
              <a:spcAft>
                <a:spcPts val="0"/>
              </a:spcAft>
              <a:buSzPts val="4300"/>
              <a:buNone/>
              <a:defRPr sz="4300"/>
            </a:lvl9pPr>
          </a:lstStyle>
          <a:p/>
        </p:txBody>
      </p:sp>
      <p:sp>
        <p:nvSpPr>
          <p:cNvPr id="202" name="Google Shape;202;p47"/>
          <p:cNvSpPr txBox="1"/>
          <p:nvPr>
            <p:ph idx="1" type="body"/>
          </p:nvPr>
        </p:nvSpPr>
        <p:spPr>
          <a:xfrm>
            <a:off x="1079865" y="3551400"/>
            <a:ext cx="4992000" cy="4738800"/>
          </a:xfrm>
          <a:prstGeom prst="rect">
            <a:avLst/>
          </a:prstGeom>
        </p:spPr>
        <p:txBody>
          <a:bodyPr anchorCtr="0" anchor="ctr" bIns="50800" lIns="50800" spcFirstLastPara="1" rIns="50800" wrap="square" tIns="50800">
            <a:noAutofit/>
          </a:bodyPr>
          <a:lstStyle>
            <a:lvl1pPr indent="-361950" lvl="0" marL="457200">
              <a:spcBef>
                <a:spcPts val="2300"/>
              </a:spcBef>
              <a:spcAft>
                <a:spcPts val="0"/>
              </a:spcAft>
              <a:buSzPts val="2100"/>
              <a:buChar char="•"/>
              <a:defRPr sz="2100"/>
            </a:lvl1pPr>
            <a:lvl2pPr indent="-361950" lvl="1" marL="914400">
              <a:spcBef>
                <a:spcPts val="2300"/>
              </a:spcBef>
              <a:spcAft>
                <a:spcPts val="0"/>
              </a:spcAft>
              <a:buSzPts val="2100"/>
              <a:buChar char="•"/>
              <a:defRPr sz="2100"/>
            </a:lvl2pPr>
            <a:lvl3pPr indent="-361950" lvl="2" marL="1371600">
              <a:spcBef>
                <a:spcPts val="2300"/>
              </a:spcBef>
              <a:spcAft>
                <a:spcPts val="0"/>
              </a:spcAft>
              <a:buSzPts val="2100"/>
              <a:buChar char="•"/>
              <a:defRPr sz="2100"/>
            </a:lvl3pPr>
            <a:lvl4pPr indent="-361950" lvl="3" marL="1828800">
              <a:spcBef>
                <a:spcPts val="2300"/>
              </a:spcBef>
              <a:spcAft>
                <a:spcPts val="0"/>
              </a:spcAft>
              <a:buSzPts val="2100"/>
              <a:buChar char="•"/>
              <a:defRPr sz="2100"/>
            </a:lvl4pPr>
            <a:lvl5pPr indent="-361950" lvl="4" marL="2286000">
              <a:spcBef>
                <a:spcPts val="2300"/>
              </a:spcBef>
              <a:spcAft>
                <a:spcPts val="0"/>
              </a:spcAft>
              <a:buSzPts val="2100"/>
              <a:buChar char="•"/>
              <a:defRPr sz="2100"/>
            </a:lvl5pPr>
            <a:lvl6pPr indent="-361950" lvl="5" marL="2743200">
              <a:spcBef>
                <a:spcPts val="2300"/>
              </a:spcBef>
              <a:spcAft>
                <a:spcPts val="0"/>
              </a:spcAft>
              <a:buSzPts val="2100"/>
              <a:buChar char="•"/>
              <a:defRPr sz="2100"/>
            </a:lvl6pPr>
            <a:lvl7pPr indent="-361950" lvl="6" marL="3200400">
              <a:spcBef>
                <a:spcPts val="2300"/>
              </a:spcBef>
              <a:spcAft>
                <a:spcPts val="0"/>
              </a:spcAft>
              <a:buSzPts val="2100"/>
              <a:buChar char="•"/>
              <a:defRPr sz="2100"/>
            </a:lvl7pPr>
            <a:lvl8pPr indent="-361950" lvl="7" marL="3657600">
              <a:spcBef>
                <a:spcPts val="2300"/>
              </a:spcBef>
              <a:spcAft>
                <a:spcPts val="0"/>
              </a:spcAft>
              <a:buSzPts val="2100"/>
              <a:buChar char="•"/>
              <a:defRPr sz="2100"/>
            </a:lvl8pPr>
            <a:lvl9pPr indent="-361950" lvl="8" marL="4114800">
              <a:spcBef>
                <a:spcPts val="2300"/>
              </a:spcBef>
              <a:spcAft>
                <a:spcPts val="0"/>
              </a:spcAft>
              <a:buSzPts val="2100"/>
              <a:buChar char="•"/>
              <a:defRPr sz="2100"/>
            </a:lvl9pPr>
          </a:lstStyle>
          <a:p/>
        </p:txBody>
      </p:sp>
      <p:sp>
        <p:nvSpPr>
          <p:cNvPr id="203" name="Google Shape;203;p47"/>
          <p:cNvSpPr txBox="1"/>
          <p:nvPr>
            <p:ph idx="12" type="sldNum"/>
          </p:nvPr>
        </p:nvSpPr>
        <p:spPr>
          <a:xfrm>
            <a:off x="15062147" y="8290163"/>
            <a:ext cx="975600" cy="348900"/>
          </a:xfrm>
          <a:prstGeom prst="rect">
            <a:avLst/>
          </a:prstGeom>
        </p:spPr>
        <p:txBody>
          <a:bodyPr anchorCtr="0" anchor="t" bIns="50800" lIns="50800" spcFirstLastPara="1" rIns="50800" wrap="square" tIns="5080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US"/>
              <a:t>‹#›</a:t>
            </a:fld>
            <a:endParaRPr/>
          </a:p>
        </p:txBody>
      </p:sp>
      <p:sp>
        <p:nvSpPr>
          <p:cNvPr id="204" name="Google Shape;204;p47"/>
          <p:cNvSpPr txBox="1"/>
          <p:nvPr>
            <p:ph idx="2" type="title"/>
          </p:nvPr>
        </p:nvSpPr>
        <p:spPr>
          <a:xfrm>
            <a:off x="1079865" y="720000"/>
            <a:ext cx="7075800" cy="312000"/>
          </a:xfrm>
          <a:prstGeom prst="rect">
            <a:avLst/>
          </a:prstGeom>
        </p:spPr>
        <p:txBody>
          <a:bodyPr anchorCtr="0" anchor="ctr" bIns="50800" lIns="50800" spcFirstLastPara="1" rIns="50800" wrap="square" tIns="50800">
            <a:noAutofit/>
          </a:bodyPr>
          <a:lstStyle>
            <a:lvl1pPr lvl="0">
              <a:spcBef>
                <a:spcPts val="0"/>
              </a:spcBef>
              <a:spcAft>
                <a:spcPts val="0"/>
              </a:spcAft>
              <a:buSzPts val="1600"/>
              <a:buNone/>
              <a:defRPr b="0" sz="1600"/>
            </a:lvl1pPr>
            <a:lvl2pPr lvl="1">
              <a:spcBef>
                <a:spcPts val="0"/>
              </a:spcBef>
              <a:spcAft>
                <a:spcPts val="0"/>
              </a:spcAft>
              <a:buSzPts val="7600"/>
              <a:buNone/>
              <a:defRPr/>
            </a:lvl2pPr>
            <a:lvl3pPr lvl="2">
              <a:spcBef>
                <a:spcPts val="0"/>
              </a:spcBef>
              <a:spcAft>
                <a:spcPts val="0"/>
              </a:spcAft>
              <a:buSzPts val="7600"/>
              <a:buNone/>
              <a:defRPr/>
            </a:lvl3pPr>
            <a:lvl4pPr lvl="3">
              <a:spcBef>
                <a:spcPts val="0"/>
              </a:spcBef>
              <a:spcAft>
                <a:spcPts val="0"/>
              </a:spcAft>
              <a:buSzPts val="7600"/>
              <a:buNone/>
              <a:defRPr/>
            </a:lvl4pPr>
            <a:lvl5pPr lvl="4">
              <a:spcBef>
                <a:spcPts val="0"/>
              </a:spcBef>
              <a:spcAft>
                <a:spcPts val="0"/>
              </a:spcAft>
              <a:buSzPts val="7600"/>
              <a:buNone/>
              <a:defRPr/>
            </a:lvl5pPr>
            <a:lvl6pPr lvl="5">
              <a:spcBef>
                <a:spcPts val="0"/>
              </a:spcBef>
              <a:spcAft>
                <a:spcPts val="0"/>
              </a:spcAft>
              <a:buSzPts val="7600"/>
              <a:buNone/>
              <a:defRPr/>
            </a:lvl6pPr>
            <a:lvl7pPr lvl="6">
              <a:spcBef>
                <a:spcPts val="0"/>
              </a:spcBef>
              <a:spcAft>
                <a:spcPts val="0"/>
              </a:spcAft>
              <a:buSzPts val="7600"/>
              <a:buNone/>
              <a:defRPr/>
            </a:lvl7pPr>
            <a:lvl8pPr lvl="7">
              <a:spcBef>
                <a:spcPts val="0"/>
              </a:spcBef>
              <a:spcAft>
                <a:spcPts val="0"/>
              </a:spcAft>
              <a:buSzPts val="7600"/>
              <a:buNone/>
              <a:defRPr/>
            </a:lvl8pPr>
            <a:lvl9pPr lvl="8">
              <a:spcBef>
                <a:spcPts val="0"/>
              </a:spcBef>
              <a:spcAft>
                <a:spcPts val="0"/>
              </a:spcAft>
              <a:buSzPts val="7600"/>
              <a:buNone/>
              <a:defRPr/>
            </a:lvl9pPr>
          </a:lstStyle>
          <a:p/>
        </p:txBody>
      </p:sp>
      <p:sp>
        <p:nvSpPr>
          <p:cNvPr id="205" name="Google Shape;205;p47"/>
          <p:cNvSpPr/>
          <p:nvPr>
            <p:ph idx="3" type="pic"/>
          </p:nvPr>
        </p:nvSpPr>
        <p:spPr>
          <a:xfrm>
            <a:off x="13489470" y="1127475"/>
            <a:ext cx="1343100" cy="1343100"/>
          </a:xfrm>
          <a:prstGeom prst="ellipse">
            <a:avLst/>
          </a:prstGeom>
          <a:solidFill>
            <a:schemeClr val="lt1"/>
          </a:solidFill>
          <a:ln>
            <a:noFill/>
          </a:ln>
        </p:spPr>
      </p:sp>
      <p:sp>
        <p:nvSpPr>
          <p:cNvPr id="206" name="Google Shape;206;p47"/>
          <p:cNvSpPr txBox="1"/>
          <p:nvPr>
            <p:ph idx="4" type="title"/>
          </p:nvPr>
        </p:nvSpPr>
        <p:spPr>
          <a:xfrm>
            <a:off x="12857148" y="2963400"/>
            <a:ext cx="2607900" cy="408300"/>
          </a:xfrm>
          <a:prstGeom prst="rect">
            <a:avLst/>
          </a:prstGeom>
        </p:spPr>
        <p:txBody>
          <a:bodyPr anchorCtr="0" anchor="ctr" bIns="50800" lIns="50800" spcFirstLastPara="1" rIns="50800" wrap="square" tIns="50800">
            <a:noAutofit/>
          </a:bodyPr>
          <a:lstStyle>
            <a:lvl1pPr lvl="0" algn="ctr">
              <a:spcBef>
                <a:spcPts val="0"/>
              </a:spcBef>
              <a:spcAft>
                <a:spcPts val="0"/>
              </a:spcAft>
              <a:buSzPts val="1400"/>
              <a:buNone/>
              <a:defRPr b="0" sz="1400"/>
            </a:lvl1pPr>
            <a:lvl2pPr lvl="1">
              <a:spcBef>
                <a:spcPts val="0"/>
              </a:spcBef>
              <a:spcAft>
                <a:spcPts val="0"/>
              </a:spcAft>
              <a:buSzPts val="7600"/>
              <a:buNone/>
              <a:defRPr/>
            </a:lvl2pPr>
            <a:lvl3pPr lvl="2">
              <a:spcBef>
                <a:spcPts val="0"/>
              </a:spcBef>
              <a:spcAft>
                <a:spcPts val="0"/>
              </a:spcAft>
              <a:buSzPts val="7600"/>
              <a:buNone/>
              <a:defRPr/>
            </a:lvl3pPr>
            <a:lvl4pPr lvl="3">
              <a:spcBef>
                <a:spcPts val="0"/>
              </a:spcBef>
              <a:spcAft>
                <a:spcPts val="0"/>
              </a:spcAft>
              <a:buSzPts val="7600"/>
              <a:buNone/>
              <a:defRPr/>
            </a:lvl4pPr>
            <a:lvl5pPr lvl="4">
              <a:spcBef>
                <a:spcPts val="0"/>
              </a:spcBef>
              <a:spcAft>
                <a:spcPts val="0"/>
              </a:spcAft>
              <a:buSzPts val="7600"/>
              <a:buNone/>
              <a:defRPr/>
            </a:lvl5pPr>
            <a:lvl6pPr lvl="5">
              <a:spcBef>
                <a:spcPts val="0"/>
              </a:spcBef>
              <a:spcAft>
                <a:spcPts val="0"/>
              </a:spcAft>
              <a:buSzPts val="7600"/>
              <a:buNone/>
              <a:defRPr/>
            </a:lvl6pPr>
            <a:lvl7pPr lvl="6">
              <a:spcBef>
                <a:spcPts val="0"/>
              </a:spcBef>
              <a:spcAft>
                <a:spcPts val="0"/>
              </a:spcAft>
              <a:buSzPts val="7600"/>
              <a:buNone/>
              <a:defRPr/>
            </a:lvl7pPr>
            <a:lvl8pPr lvl="7">
              <a:spcBef>
                <a:spcPts val="0"/>
              </a:spcBef>
              <a:spcAft>
                <a:spcPts val="0"/>
              </a:spcAft>
              <a:buSzPts val="7600"/>
              <a:buNone/>
              <a:defRPr/>
            </a:lvl8pPr>
            <a:lvl9pPr lvl="8">
              <a:spcBef>
                <a:spcPts val="0"/>
              </a:spcBef>
              <a:spcAft>
                <a:spcPts val="0"/>
              </a:spcAft>
              <a:buSzPts val="76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A Vorlage" type="title">
  <p:cSld name="TITLE">
    <p:spTree>
      <p:nvGrpSpPr>
        <p:cNvPr id="211" name="Shape 211"/>
        <p:cNvGrpSpPr/>
        <p:nvPr/>
      </p:nvGrpSpPr>
      <p:grpSpPr>
        <a:xfrm>
          <a:off x="0" y="0"/>
          <a:ext cx="0" cy="0"/>
          <a:chOff x="0" y="0"/>
          <a:chExt cx="0" cy="0"/>
        </a:xfrm>
      </p:grpSpPr>
      <p:sp>
        <p:nvSpPr>
          <p:cNvPr id="212" name="Google Shape;212;p49"/>
          <p:cNvSpPr txBox="1"/>
          <p:nvPr>
            <p:ph idx="1" type="subTitle"/>
          </p:nvPr>
        </p:nvSpPr>
        <p:spPr>
          <a:xfrm>
            <a:off x="1079865" y="4501047"/>
            <a:ext cx="6293400" cy="599100"/>
          </a:xfrm>
          <a:prstGeom prst="rect">
            <a:avLst/>
          </a:prstGeom>
        </p:spPr>
        <p:txBody>
          <a:bodyPr anchorCtr="0" anchor="b" bIns="0" lIns="72000" spcFirstLastPara="1" rIns="91425" wrap="square" tIns="91425">
            <a:norm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pic>
        <p:nvPicPr>
          <p:cNvPr id="213" name="Google Shape;213;p49"/>
          <p:cNvPicPr preferRelativeResize="0"/>
          <p:nvPr/>
        </p:nvPicPr>
        <p:blipFill rotWithShape="1">
          <a:blip r:embed="rId2">
            <a:alphaModFix/>
          </a:blip>
          <a:srcRect b="0" l="0" r="17823" t="26275"/>
          <a:stretch/>
        </p:blipFill>
        <p:spPr>
          <a:xfrm>
            <a:off x="7849222" y="0"/>
            <a:ext cx="8406778" cy="7543800"/>
          </a:xfrm>
          <a:prstGeom prst="rect">
            <a:avLst/>
          </a:prstGeom>
          <a:noFill/>
          <a:ln>
            <a:noFill/>
          </a:ln>
        </p:spPr>
      </p:pic>
      <p:sp>
        <p:nvSpPr>
          <p:cNvPr id="214" name="Google Shape;214;p49"/>
          <p:cNvSpPr txBox="1"/>
          <p:nvPr>
            <p:ph type="ctrTitle"/>
          </p:nvPr>
        </p:nvSpPr>
        <p:spPr>
          <a:xfrm>
            <a:off x="1112261" y="4878000"/>
            <a:ext cx="7183500" cy="3295200"/>
          </a:xfrm>
          <a:prstGeom prst="rect">
            <a:avLst/>
          </a:prstGeom>
        </p:spPr>
        <p:txBody>
          <a:bodyPr anchorCtr="0" anchor="b" bIns="0" lIns="0" spcFirstLastPara="1" rIns="0" wrap="square" tIns="0">
            <a:normAutofit/>
          </a:bodyPr>
          <a:lstStyle>
            <a:lvl1pPr lvl="0">
              <a:lnSpc>
                <a:spcPct val="80000"/>
              </a:lnSpc>
              <a:spcBef>
                <a:spcPts val="0"/>
              </a:spcBef>
              <a:spcAft>
                <a:spcPts val="0"/>
              </a:spcAft>
              <a:buSzPts val="7000"/>
              <a:buNone/>
              <a:defRPr b="1"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p:txBody>
      </p:sp>
      <p:pic>
        <p:nvPicPr>
          <p:cNvPr id="215" name="Google Shape;215;p49"/>
          <p:cNvPicPr preferRelativeResize="0"/>
          <p:nvPr/>
        </p:nvPicPr>
        <p:blipFill>
          <a:blip r:embed="rId3">
            <a:alphaModFix/>
          </a:blip>
          <a:stretch>
            <a:fillRect/>
          </a:stretch>
        </p:blipFill>
        <p:spPr>
          <a:xfrm>
            <a:off x="1079865" y="720000"/>
            <a:ext cx="2145407" cy="35758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6" name="Shape 216"/>
        <p:cNvGrpSpPr/>
        <p:nvPr/>
      </p:nvGrpSpPr>
      <p:grpSpPr>
        <a:xfrm>
          <a:off x="0" y="0"/>
          <a:ext cx="0" cy="0"/>
          <a:chOff x="0" y="0"/>
          <a:chExt cx="0" cy="0"/>
        </a:xfrm>
      </p:grpSpPr>
      <p:sp>
        <p:nvSpPr>
          <p:cNvPr id="217" name="Google Shape;217;p50"/>
          <p:cNvSpPr txBox="1"/>
          <p:nvPr>
            <p:ph type="title"/>
          </p:nvPr>
        </p:nvSpPr>
        <p:spPr>
          <a:xfrm>
            <a:off x="1079865" y="3823725"/>
            <a:ext cx="10065300" cy="1496400"/>
          </a:xfrm>
          <a:prstGeom prst="rect">
            <a:avLst/>
          </a:prstGeom>
        </p:spPr>
        <p:txBody>
          <a:bodyPr anchorCtr="0" anchor="ctr" bIns="91425" lIns="0" spcFirstLastPara="1" rIns="91425" wrap="square" tIns="91425">
            <a:normAutofit/>
          </a:bodyPr>
          <a:lstStyle>
            <a:lvl1pPr lvl="0">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218" name="Google Shape;218;p50"/>
          <p:cNvSpPr txBox="1"/>
          <p:nvPr>
            <p:ph idx="12" type="sldNum"/>
          </p:nvPr>
        </p:nvSpPr>
        <p:spPr>
          <a:xfrm>
            <a:off x="15062147" y="8290163"/>
            <a:ext cx="975600" cy="699600"/>
          </a:xfrm>
          <a:prstGeom prst="rect">
            <a:avLst/>
          </a:prstGeom>
        </p:spPr>
        <p:txBody>
          <a:bodyPr anchorCtr="0" anchor="ctr" bIns="162550" lIns="162550" spcFirstLastPara="1" rIns="162550" wrap="square" tIns="1625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9" name="Shape 219"/>
        <p:cNvGrpSpPr/>
        <p:nvPr/>
      </p:nvGrpSpPr>
      <p:grpSpPr>
        <a:xfrm>
          <a:off x="0" y="0"/>
          <a:ext cx="0" cy="0"/>
          <a:chOff x="0" y="0"/>
          <a:chExt cx="0" cy="0"/>
        </a:xfrm>
      </p:grpSpPr>
      <p:sp>
        <p:nvSpPr>
          <p:cNvPr id="220" name="Google Shape;220;p51"/>
          <p:cNvSpPr txBox="1"/>
          <p:nvPr>
            <p:ph type="title"/>
          </p:nvPr>
        </p:nvSpPr>
        <p:spPr>
          <a:xfrm>
            <a:off x="1079865" y="720000"/>
            <a:ext cx="13436400" cy="312000"/>
          </a:xfrm>
          <a:prstGeom prst="rect">
            <a:avLst/>
          </a:prstGeom>
        </p:spPr>
        <p:txBody>
          <a:bodyPr anchorCtr="0" anchor="t" bIns="0" lIns="0" spcFirstLastPara="1" rIns="0" wrap="square" tIns="0">
            <a:normAutofit/>
          </a:bodyPr>
          <a:lstStyle>
            <a:lvl1pPr lvl="0">
              <a:spcBef>
                <a:spcPts val="0"/>
              </a:spcBef>
              <a:spcAft>
                <a:spcPts val="0"/>
              </a:spcAft>
              <a:buSzPts val="1600"/>
              <a:buNone/>
              <a:defRPr b="0" sz="1600"/>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p:txBody>
      </p:sp>
      <p:sp>
        <p:nvSpPr>
          <p:cNvPr id="221" name="Google Shape;221;p51"/>
          <p:cNvSpPr txBox="1"/>
          <p:nvPr>
            <p:ph idx="1" type="body"/>
          </p:nvPr>
        </p:nvSpPr>
        <p:spPr>
          <a:xfrm>
            <a:off x="1079865" y="3869625"/>
            <a:ext cx="14285400" cy="4370700"/>
          </a:xfrm>
          <a:prstGeom prst="rect">
            <a:avLst/>
          </a:prstGeom>
        </p:spPr>
        <p:txBody>
          <a:bodyPr anchorCtr="0" anchor="b" bIns="0" lIns="0" spcFirstLastPara="1" rIns="0" wrap="square" tIns="0">
            <a:normAutofit/>
          </a:bodyPr>
          <a:lstStyle>
            <a:lvl1pPr indent="-431800" lvl="0" marL="457200">
              <a:spcBef>
                <a:spcPts val="0"/>
              </a:spcBef>
              <a:spcAft>
                <a:spcPts val="0"/>
              </a:spcAft>
              <a:buSzPts val="3200"/>
              <a:buChar char="●"/>
              <a:defRPr b="1"/>
            </a:lvl1pPr>
            <a:lvl2pPr indent="-387350" lvl="1" marL="914400">
              <a:spcBef>
                <a:spcPts val="0"/>
              </a:spcBef>
              <a:spcAft>
                <a:spcPts val="0"/>
              </a:spcAft>
              <a:buSzPts val="2500"/>
              <a:buChar char="○"/>
              <a:defRPr b="1"/>
            </a:lvl2pPr>
            <a:lvl3pPr indent="-387350" lvl="2" marL="1371600">
              <a:spcBef>
                <a:spcPts val="0"/>
              </a:spcBef>
              <a:spcAft>
                <a:spcPts val="0"/>
              </a:spcAft>
              <a:buSzPts val="2500"/>
              <a:buChar char="■"/>
              <a:defRPr b="1"/>
            </a:lvl3pPr>
            <a:lvl4pPr indent="-387350" lvl="3" marL="1828800">
              <a:spcBef>
                <a:spcPts val="0"/>
              </a:spcBef>
              <a:spcAft>
                <a:spcPts val="0"/>
              </a:spcAft>
              <a:buSzPts val="2500"/>
              <a:buChar char="●"/>
              <a:defRPr b="1"/>
            </a:lvl4pPr>
            <a:lvl5pPr indent="-387350" lvl="4" marL="2286000">
              <a:spcBef>
                <a:spcPts val="0"/>
              </a:spcBef>
              <a:spcAft>
                <a:spcPts val="0"/>
              </a:spcAft>
              <a:buSzPts val="2500"/>
              <a:buChar char="○"/>
              <a:defRPr b="1"/>
            </a:lvl5pPr>
            <a:lvl6pPr indent="-387350" lvl="5" marL="2743200">
              <a:spcBef>
                <a:spcPts val="0"/>
              </a:spcBef>
              <a:spcAft>
                <a:spcPts val="0"/>
              </a:spcAft>
              <a:buSzPts val="2500"/>
              <a:buChar char="■"/>
              <a:defRPr b="1"/>
            </a:lvl6pPr>
            <a:lvl7pPr indent="-387350" lvl="6" marL="3200400">
              <a:spcBef>
                <a:spcPts val="0"/>
              </a:spcBef>
              <a:spcAft>
                <a:spcPts val="0"/>
              </a:spcAft>
              <a:buSzPts val="2500"/>
              <a:buChar char="●"/>
              <a:defRPr b="1"/>
            </a:lvl7pPr>
            <a:lvl8pPr indent="-387350" lvl="7" marL="3657600">
              <a:spcBef>
                <a:spcPts val="0"/>
              </a:spcBef>
              <a:spcAft>
                <a:spcPts val="0"/>
              </a:spcAft>
              <a:buSzPts val="2500"/>
              <a:buChar char="○"/>
              <a:defRPr b="1"/>
            </a:lvl8pPr>
            <a:lvl9pPr indent="-387350" lvl="8" marL="4114800">
              <a:spcBef>
                <a:spcPts val="0"/>
              </a:spcBef>
              <a:spcAft>
                <a:spcPts val="0"/>
              </a:spcAft>
              <a:buSzPts val="2500"/>
              <a:buChar char="■"/>
              <a:defRPr b="1"/>
            </a:lvl9pPr>
          </a:lstStyle>
          <a:p/>
        </p:txBody>
      </p:sp>
      <p:sp>
        <p:nvSpPr>
          <p:cNvPr id="222" name="Google Shape;222;p51"/>
          <p:cNvSpPr txBox="1"/>
          <p:nvPr>
            <p:ph idx="12" type="sldNum"/>
          </p:nvPr>
        </p:nvSpPr>
        <p:spPr>
          <a:xfrm>
            <a:off x="15062147" y="8290163"/>
            <a:ext cx="975600" cy="699600"/>
          </a:xfrm>
          <a:prstGeom prst="rect">
            <a:avLst/>
          </a:prstGeom>
        </p:spPr>
        <p:txBody>
          <a:bodyPr anchorCtr="0" anchor="ctr" bIns="162550" lIns="162550" spcFirstLastPara="1" rIns="162550" wrap="square" tIns="1625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Green">
  <p:cSld name="Text big Green">
    <p:bg>
      <p:bgPr>
        <a:solidFill>
          <a:srgbClr val="19E788"/>
        </a:solidFill>
      </p:bgPr>
    </p:bg>
    <p:spTree>
      <p:nvGrpSpPr>
        <p:cNvPr id="24" name="Shape 24"/>
        <p:cNvGrpSpPr/>
        <p:nvPr/>
      </p:nvGrpSpPr>
      <p:grpSpPr>
        <a:xfrm>
          <a:off x="0" y="0"/>
          <a:ext cx="0" cy="0"/>
          <a:chOff x="0" y="0"/>
          <a:chExt cx="0" cy="0"/>
        </a:xfrm>
      </p:grpSpPr>
      <p:sp>
        <p:nvSpPr>
          <p:cNvPr id="25" name="Google Shape;25;p6"/>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1pPr>
            <a:lvl2pPr indent="-228600" lvl="1" marL="9144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2pPr>
            <a:lvl3pPr indent="-228600" lvl="2" marL="13716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3pPr>
            <a:lvl4pPr indent="-228600" lvl="3" marL="18288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4pPr>
            <a:lvl5pPr indent="-228600" lvl="4" marL="2286000" algn="l">
              <a:lnSpc>
                <a:spcPct val="120000"/>
              </a:lnSpc>
              <a:spcBef>
                <a:spcPts val="0"/>
              </a:spcBef>
              <a:spcAft>
                <a:spcPts val="0"/>
              </a:spcAft>
              <a:buClr>
                <a:srgbClr val="262630"/>
              </a:buClr>
              <a:buSzPts val="5600"/>
              <a:buFont typeface="Arial"/>
              <a:buNone/>
              <a:defRPr sz="5600">
                <a:solidFill>
                  <a:srgbClr val="262630"/>
                </a:solidFill>
                <a:latin typeface="Arial"/>
                <a:ea typeface="Arial"/>
                <a:cs typeface="Arial"/>
                <a:sym typeface="Arial"/>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26" name="Google Shape;26;p6"/>
          <p:cNvSpPr txBox="1"/>
          <p:nvPr>
            <p:ph idx="12" type="sldNum"/>
          </p:nvPr>
        </p:nvSpPr>
        <p:spPr>
          <a:xfrm>
            <a:off x="15309561" y="8229600"/>
            <a:ext cx="340321"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solidFill>
                <a:srgbClr val="231B37"/>
              </a:solidFill>
              <a:latin typeface="Lato"/>
              <a:ea typeface="Lato"/>
              <a:cs typeface="Lato"/>
              <a:sym typeface="La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Text 1">
  <p:cSld name="TITLE_AND_BODY_1">
    <p:spTree>
      <p:nvGrpSpPr>
        <p:cNvPr id="223" name="Shape 223"/>
        <p:cNvGrpSpPr/>
        <p:nvPr/>
      </p:nvGrpSpPr>
      <p:grpSpPr>
        <a:xfrm>
          <a:off x="0" y="0"/>
          <a:ext cx="0" cy="0"/>
          <a:chOff x="0" y="0"/>
          <a:chExt cx="0" cy="0"/>
        </a:xfrm>
      </p:grpSpPr>
      <p:sp>
        <p:nvSpPr>
          <p:cNvPr id="224" name="Google Shape;224;p52"/>
          <p:cNvSpPr txBox="1"/>
          <p:nvPr>
            <p:ph type="title"/>
          </p:nvPr>
        </p:nvSpPr>
        <p:spPr>
          <a:xfrm>
            <a:off x="1079865" y="1620000"/>
            <a:ext cx="15147900" cy="1018200"/>
          </a:xfrm>
          <a:prstGeom prst="rect">
            <a:avLst/>
          </a:prstGeom>
        </p:spPr>
        <p:txBody>
          <a:bodyPr anchorCtr="0" anchor="t" bIns="0" lIns="0" spcFirstLastPara="1" rIns="0" wrap="square" tIns="0">
            <a:normAutofit/>
          </a:bodyPr>
          <a:lstStyle>
            <a:lvl1pPr lvl="0">
              <a:spcBef>
                <a:spcPts val="0"/>
              </a:spcBef>
              <a:spcAft>
                <a:spcPts val="0"/>
              </a:spcAft>
              <a:buSzPts val="4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p:txBody>
      </p:sp>
      <p:sp>
        <p:nvSpPr>
          <p:cNvPr id="225" name="Google Shape;225;p52"/>
          <p:cNvSpPr txBox="1"/>
          <p:nvPr>
            <p:ph idx="1" type="body"/>
          </p:nvPr>
        </p:nvSpPr>
        <p:spPr>
          <a:xfrm>
            <a:off x="1079865" y="3215425"/>
            <a:ext cx="14285400" cy="5025000"/>
          </a:xfrm>
          <a:prstGeom prst="rect">
            <a:avLst/>
          </a:prstGeom>
        </p:spPr>
        <p:txBody>
          <a:bodyPr anchorCtr="0" anchor="t" bIns="0" lIns="0" spcFirstLastPara="1" rIns="0" wrap="square" tIns="0">
            <a:normAutofit/>
          </a:bodyPr>
          <a:lstStyle>
            <a:lvl1pPr indent="-431800" lvl="0" marL="457200">
              <a:spcBef>
                <a:spcPts val="0"/>
              </a:spcBef>
              <a:spcAft>
                <a:spcPts val="0"/>
              </a:spcAft>
              <a:buSzPts val="3200"/>
              <a:buChar char="●"/>
              <a:defRPr/>
            </a:lvl1pPr>
            <a:lvl2pPr indent="-387350" lvl="1" marL="914400">
              <a:spcBef>
                <a:spcPts val="0"/>
              </a:spcBef>
              <a:spcAft>
                <a:spcPts val="0"/>
              </a:spcAft>
              <a:buSzPts val="2500"/>
              <a:buChar char="○"/>
              <a:defRPr/>
            </a:lvl2pPr>
            <a:lvl3pPr indent="-387350" lvl="2" marL="1371600">
              <a:spcBef>
                <a:spcPts val="0"/>
              </a:spcBef>
              <a:spcAft>
                <a:spcPts val="0"/>
              </a:spcAft>
              <a:buSzPts val="2500"/>
              <a:buChar char="■"/>
              <a:defRPr/>
            </a:lvl3pPr>
            <a:lvl4pPr indent="-387350" lvl="3" marL="1828800">
              <a:spcBef>
                <a:spcPts val="0"/>
              </a:spcBef>
              <a:spcAft>
                <a:spcPts val="0"/>
              </a:spcAft>
              <a:buSzPts val="2500"/>
              <a:buChar char="●"/>
              <a:defRPr/>
            </a:lvl4pPr>
            <a:lvl5pPr indent="-387350" lvl="4" marL="2286000">
              <a:spcBef>
                <a:spcPts val="0"/>
              </a:spcBef>
              <a:spcAft>
                <a:spcPts val="0"/>
              </a:spcAft>
              <a:buSzPts val="2500"/>
              <a:buChar char="○"/>
              <a:defRPr/>
            </a:lvl5pPr>
            <a:lvl6pPr indent="-387350" lvl="5" marL="2743200">
              <a:spcBef>
                <a:spcPts val="0"/>
              </a:spcBef>
              <a:spcAft>
                <a:spcPts val="0"/>
              </a:spcAft>
              <a:buSzPts val="2500"/>
              <a:buChar char="■"/>
              <a:defRPr/>
            </a:lvl6pPr>
            <a:lvl7pPr indent="-387350" lvl="6" marL="3200400">
              <a:spcBef>
                <a:spcPts val="0"/>
              </a:spcBef>
              <a:spcAft>
                <a:spcPts val="0"/>
              </a:spcAft>
              <a:buSzPts val="2500"/>
              <a:buChar char="●"/>
              <a:defRPr/>
            </a:lvl7pPr>
            <a:lvl8pPr indent="-387350" lvl="7" marL="3657600">
              <a:spcBef>
                <a:spcPts val="0"/>
              </a:spcBef>
              <a:spcAft>
                <a:spcPts val="0"/>
              </a:spcAft>
              <a:buSzPts val="2500"/>
              <a:buChar char="○"/>
              <a:defRPr/>
            </a:lvl8pPr>
            <a:lvl9pPr indent="-387350" lvl="8" marL="4114800">
              <a:spcBef>
                <a:spcPts val="0"/>
              </a:spcBef>
              <a:spcAft>
                <a:spcPts val="0"/>
              </a:spcAft>
              <a:buSzPts val="2500"/>
              <a:buChar char="■"/>
              <a:defRPr/>
            </a:lvl9pPr>
          </a:lstStyle>
          <a:p/>
        </p:txBody>
      </p:sp>
      <p:sp>
        <p:nvSpPr>
          <p:cNvPr id="226" name="Google Shape;226;p52"/>
          <p:cNvSpPr txBox="1"/>
          <p:nvPr>
            <p:ph idx="12" type="sldNum"/>
          </p:nvPr>
        </p:nvSpPr>
        <p:spPr>
          <a:xfrm>
            <a:off x="15062147" y="8290163"/>
            <a:ext cx="975600" cy="699600"/>
          </a:xfrm>
          <a:prstGeom prst="rect">
            <a:avLst/>
          </a:prstGeom>
        </p:spPr>
        <p:txBody>
          <a:bodyPr anchorCtr="0" anchor="ctr" bIns="162550" lIns="162550" spcFirstLastPara="1" rIns="162550" wrap="square" tIns="1625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227" name="Google Shape;227;p52"/>
          <p:cNvSpPr txBox="1"/>
          <p:nvPr>
            <p:ph idx="2" type="title"/>
          </p:nvPr>
        </p:nvSpPr>
        <p:spPr>
          <a:xfrm>
            <a:off x="1079865" y="720000"/>
            <a:ext cx="13436400" cy="312000"/>
          </a:xfrm>
          <a:prstGeom prst="rect">
            <a:avLst/>
          </a:prstGeom>
        </p:spPr>
        <p:txBody>
          <a:bodyPr anchorCtr="0" anchor="t" bIns="0" lIns="0" spcFirstLastPara="1" rIns="0" wrap="square" tIns="0">
            <a:normAutofit/>
          </a:bodyPr>
          <a:lstStyle>
            <a:lvl1pPr lvl="0">
              <a:spcBef>
                <a:spcPts val="0"/>
              </a:spcBef>
              <a:spcAft>
                <a:spcPts val="0"/>
              </a:spcAft>
              <a:buSzPts val="1600"/>
              <a:buNone/>
              <a:defRPr b="0" sz="1600"/>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8" name="Shape 228"/>
        <p:cNvGrpSpPr/>
        <p:nvPr/>
      </p:nvGrpSpPr>
      <p:grpSpPr>
        <a:xfrm>
          <a:off x="0" y="0"/>
          <a:ext cx="0" cy="0"/>
          <a:chOff x="0" y="0"/>
          <a:chExt cx="0" cy="0"/>
        </a:xfrm>
      </p:grpSpPr>
      <p:sp>
        <p:nvSpPr>
          <p:cNvPr id="229" name="Google Shape;229;p53"/>
          <p:cNvSpPr txBox="1"/>
          <p:nvPr>
            <p:ph type="title"/>
          </p:nvPr>
        </p:nvSpPr>
        <p:spPr>
          <a:xfrm>
            <a:off x="1079865" y="1620000"/>
            <a:ext cx="15147900" cy="1018200"/>
          </a:xfrm>
          <a:prstGeom prst="rect">
            <a:avLst/>
          </a:prstGeom>
        </p:spPr>
        <p:txBody>
          <a:bodyPr anchorCtr="0" anchor="t" bIns="0" lIns="0" spcFirstLastPara="1" rIns="0" wrap="square" tIns="0">
            <a:normAutofit/>
          </a:bodyPr>
          <a:lstStyle>
            <a:lvl1pPr lvl="0">
              <a:spcBef>
                <a:spcPts val="0"/>
              </a:spcBef>
              <a:spcAft>
                <a:spcPts val="0"/>
              </a:spcAft>
              <a:buSzPts val="4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p:txBody>
      </p:sp>
      <p:sp>
        <p:nvSpPr>
          <p:cNvPr id="230" name="Google Shape;230;p53"/>
          <p:cNvSpPr txBox="1"/>
          <p:nvPr>
            <p:ph idx="12" type="sldNum"/>
          </p:nvPr>
        </p:nvSpPr>
        <p:spPr>
          <a:xfrm>
            <a:off x="15062147" y="8290163"/>
            <a:ext cx="975600" cy="699600"/>
          </a:xfrm>
          <a:prstGeom prst="rect">
            <a:avLst/>
          </a:prstGeom>
        </p:spPr>
        <p:txBody>
          <a:bodyPr anchorCtr="0" anchor="ctr" bIns="162550" lIns="162550" spcFirstLastPara="1" rIns="162550" wrap="square" tIns="1625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231" name="Google Shape;231;p53"/>
          <p:cNvSpPr txBox="1"/>
          <p:nvPr>
            <p:ph idx="2" type="title"/>
          </p:nvPr>
        </p:nvSpPr>
        <p:spPr>
          <a:xfrm>
            <a:off x="1079865" y="720000"/>
            <a:ext cx="13436400" cy="312000"/>
          </a:xfrm>
          <a:prstGeom prst="rect">
            <a:avLst/>
          </a:prstGeom>
        </p:spPr>
        <p:txBody>
          <a:bodyPr anchorCtr="0" anchor="t" bIns="0" lIns="0" spcFirstLastPara="1" rIns="0" wrap="square" tIns="0">
            <a:normAutofit/>
          </a:bodyPr>
          <a:lstStyle>
            <a:lvl1pPr lvl="0">
              <a:spcBef>
                <a:spcPts val="0"/>
              </a:spcBef>
              <a:spcAft>
                <a:spcPts val="0"/>
              </a:spcAft>
              <a:buSzPts val="1600"/>
              <a:buNone/>
              <a:defRPr b="0" sz="1600"/>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2" name="Shape 232"/>
        <p:cNvGrpSpPr/>
        <p:nvPr/>
      </p:nvGrpSpPr>
      <p:grpSpPr>
        <a:xfrm>
          <a:off x="0" y="0"/>
          <a:ext cx="0" cy="0"/>
          <a:chOff x="0" y="0"/>
          <a:chExt cx="0" cy="0"/>
        </a:xfrm>
      </p:grpSpPr>
      <p:sp>
        <p:nvSpPr>
          <p:cNvPr id="233" name="Google Shape;233;p54"/>
          <p:cNvSpPr txBox="1"/>
          <p:nvPr>
            <p:ph type="title"/>
          </p:nvPr>
        </p:nvSpPr>
        <p:spPr>
          <a:xfrm>
            <a:off x="1079865" y="1620000"/>
            <a:ext cx="7198200" cy="1343400"/>
          </a:xfrm>
          <a:prstGeom prst="rect">
            <a:avLst/>
          </a:prstGeom>
        </p:spPr>
        <p:txBody>
          <a:bodyPr anchorCtr="0" anchor="b" bIns="0" lIns="0" spcFirstLastPara="1" rIns="0" wrap="square" tIns="0">
            <a:normAutofit/>
          </a:bodyPr>
          <a:lstStyle>
            <a:lvl1pPr lvl="0">
              <a:spcBef>
                <a:spcPts val="0"/>
              </a:spcBef>
              <a:spcAft>
                <a:spcPts val="0"/>
              </a:spcAft>
              <a:buSzPts val="4300"/>
              <a:buNone/>
              <a:defRPr sz="4300"/>
            </a:lvl1pPr>
            <a:lvl2pPr lvl="1">
              <a:spcBef>
                <a:spcPts val="0"/>
              </a:spcBef>
              <a:spcAft>
                <a:spcPts val="0"/>
              </a:spcAft>
              <a:buSzPts val="4300"/>
              <a:buNone/>
              <a:defRPr sz="4300"/>
            </a:lvl2pPr>
            <a:lvl3pPr lvl="2">
              <a:spcBef>
                <a:spcPts val="0"/>
              </a:spcBef>
              <a:spcAft>
                <a:spcPts val="0"/>
              </a:spcAft>
              <a:buSzPts val="4300"/>
              <a:buNone/>
              <a:defRPr sz="4300"/>
            </a:lvl3pPr>
            <a:lvl4pPr lvl="3">
              <a:spcBef>
                <a:spcPts val="0"/>
              </a:spcBef>
              <a:spcAft>
                <a:spcPts val="0"/>
              </a:spcAft>
              <a:buSzPts val="4300"/>
              <a:buNone/>
              <a:defRPr sz="4300"/>
            </a:lvl4pPr>
            <a:lvl5pPr lvl="4">
              <a:spcBef>
                <a:spcPts val="0"/>
              </a:spcBef>
              <a:spcAft>
                <a:spcPts val="0"/>
              </a:spcAft>
              <a:buSzPts val="4300"/>
              <a:buNone/>
              <a:defRPr sz="4300"/>
            </a:lvl5pPr>
            <a:lvl6pPr lvl="5">
              <a:spcBef>
                <a:spcPts val="0"/>
              </a:spcBef>
              <a:spcAft>
                <a:spcPts val="0"/>
              </a:spcAft>
              <a:buSzPts val="4300"/>
              <a:buNone/>
              <a:defRPr sz="4300"/>
            </a:lvl6pPr>
            <a:lvl7pPr lvl="6">
              <a:spcBef>
                <a:spcPts val="0"/>
              </a:spcBef>
              <a:spcAft>
                <a:spcPts val="0"/>
              </a:spcAft>
              <a:buSzPts val="4300"/>
              <a:buNone/>
              <a:defRPr sz="4300"/>
            </a:lvl7pPr>
            <a:lvl8pPr lvl="7">
              <a:spcBef>
                <a:spcPts val="0"/>
              </a:spcBef>
              <a:spcAft>
                <a:spcPts val="0"/>
              </a:spcAft>
              <a:buSzPts val="4300"/>
              <a:buNone/>
              <a:defRPr sz="4300"/>
            </a:lvl8pPr>
            <a:lvl9pPr lvl="8">
              <a:spcBef>
                <a:spcPts val="0"/>
              </a:spcBef>
              <a:spcAft>
                <a:spcPts val="0"/>
              </a:spcAft>
              <a:buSzPts val="4300"/>
              <a:buNone/>
              <a:defRPr sz="4300"/>
            </a:lvl9pPr>
          </a:lstStyle>
          <a:p/>
        </p:txBody>
      </p:sp>
      <p:sp>
        <p:nvSpPr>
          <p:cNvPr id="234" name="Google Shape;234;p54"/>
          <p:cNvSpPr txBox="1"/>
          <p:nvPr>
            <p:ph idx="1" type="body"/>
          </p:nvPr>
        </p:nvSpPr>
        <p:spPr>
          <a:xfrm>
            <a:off x="1079865" y="3551400"/>
            <a:ext cx="4992000" cy="4738800"/>
          </a:xfrm>
          <a:prstGeom prst="rect">
            <a:avLst/>
          </a:prstGeom>
        </p:spPr>
        <p:txBody>
          <a:bodyPr anchorCtr="0" anchor="t" bIns="0" lIns="0" spcFirstLastPara="1" rIns="0" wrap="square" tIns="0">
            <a:normAutofit/>
          </a:bodyPr>
          <a:lstStyle>
            <a:lvl1pPr indent="-361950" lvl="0" marL="457200">
              <a:spcBef>
                <a:spcPts val="0"/>
              </a:spcBef>
              <a:spcAft>
                <a:spcPts val="0"/>
              </a:spcAft>
              <a:buSzPts val="2100"/>
              <a:buChar char="●"/>
              <a:defRPr sz="2100"/>
            </a:lvl1pPr>
            <a:lvl2pPr indent="-361950" lvl="1" marL="914400">
              <a:spcBef>
                <a:spcPts val="0"/>
              </a:spcBef>
              <a:spcAft>
                <a:spcPts val="0"/>
              </a:spcAft>
              <a:buSzPts val="2100"/>
              <a:buChar char="○"/>
              <a:defRPr sz="2100"/>
            </a:lvl2pPr>
            <a:lvl3pPr indent="-361950" lvl="2" marL="1371600">
              <a:spcBef>
                <a:spcPts val="0"/>
              </a:spcBef>
              <a:spcAft>
                <a:spcPts val="0"/>
              </a:spcAft>
              <a:buSzPts val="2100"/>
              <a:buChar char="■"/>
              <a:defRPr sz="2100"/>
            </a:lvl3pPr>
            <a:lvl4pPr indent="-361950" lvl="3" marL="1828800">
              <a:spcBef>
                <a:spcPts val="0"/>
              </a:spcBef>
              <a:spcAft>
                <a:spcPts val="0"/>
              </a:spcAft>
              <a:buSzPts val="2100"/>
              <a:buChar char="●"/>
              <a:defRPr sz="2100"/>
            </a:lvl4pPr>
            <a:lvl5pPr indent="-361950" lvl="4" marL="2286000">
              <a:spcBef>
                <a:spcPts val="0"/>
              </a:spcBef>
              <a:spcAft>
                <a:spcPts val="0"/>
              </a:spcAft>
              <a:buSzPts val="2100"/>
              <a:buChar char="○"/>
              <a:defRPr sz="2100"/>
            </a:lvl5pPr>
            <a:lvl6pPr indent="-361950" lvl="5" marL="2743200">
              <a:spcBef>
                <a:spcPts val="0"/>
              </a:spcBef>
              <a:spcAft>
                <a:spcPts val="0"/>
              </a:spcAft>
              <a:buSzPts val="2100"/>
              <a:buChar char="■"/>
              <a:defRPr sz="2100"/>
            </a:lvl6pPr>
            <a:lvl7pPr indent="-361950" lvl="6" marL="3200400">
              <a:spcBef>
                <a:spcPts val="0"/>
              </a:spcBef>
              <a:spcAft>
                <a:spcPts val="0"/>
              </a:spcAft>
              <a:buSzPts val="2100"/>
              <a:buChar char="●"/>
              <a:defRPr sz="2100"/>
            </a:lvl7pPr>
            <a:lvl8pPr indent="-361950" lvl="7" marL="3657600">
              <a:spcBef>
                <a:spcPts val="0"/>
              </a:spcBef>
              <a:spcAft>
                <a:spcPts val="0"/>
              </a:spcAft>
              <a:buSzPts val="2100"/>
              <a:buChar char="○"/>
              <a:defRPr sz="2100"/>
            </a:lvl8pPr>
            <a:lvl9pPr indent="-361950" lvl="8" marL="4114800">
              <a:spcBef>
                <a:spcPts val="0"/>
              </a:spcBef>
              <a:spcAft>
                <a:spcPts val="0"/>
              </a:spcAft>
              <a:buSzPts val="2100"/>
              <a:buChar char="■"/>
              <a:defRPr sz="2100"/>
            </a:lvl9pPr>
          </a:lstStyle>
          <a:p/>
        </p:txBody>
      </p:sp>
      <p:sp>
        <p:nvSpPr>
          <p:cNvPr id="235" name="Google Shape;235;p54"/>
          <p:cNvSpPr txBox="1"/>
          <p:nvPr>
            <p:ph idx="12" type="sldNum"/>
          </p:nvPr>
        </p:nvSpPr>
        <p:spPr>
          <a:xfrm>
            <a:off x="15062147" y="8290163"/>
            <a:ext cx="975600" cy="699600"/>
          </a:xfrm>
          <a:prstGeom prst="rect">
            <a:avLst/>
          </a:prstGeom>
        </p:spPr>
        <p:txBody>
          <a:bodyPr anchorCtr="0" anchor="ctr" bIns="162550" lIns="162550" spcFirstLastPara="1" rIns="162550" wrap="square" tIns="1625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236" name="Google Shape;236;p54"/>
          <p:cNvSpPr/>
          <p:nvPr>
            <p:ph idx="2" type="pic"/>
          </p:nvPr>
        </p:nvSpPr>
        <p:spPr>
          <a:xfrm>
            <a:off x="8969683" y="720000"/>
            <a:ext cx="6479100" cy="7704000"/>
          </a:xfrm>
          <a:prstGeom prst="roundRect">
            <a:avLst>
              <a:gd fmla="val 9071" name="adj"/>
            </a:avLst>
          </a:prstGeom>
          <a:noFill/>
          <a:ln>
            <a:noFill/>
          </a:ln>
        </p:spPr>
      </p:sp>
      <p:sp>
        <p:nvSpPr>
          <p:cNvPr id="237" name="Google Shape;237;p54"/>
          <p:cNvSpPr txBox="1"/>
          <p:nvPr>
            <p:ph idx="3" type="title"/>
          </p:nvPr>
        </p:nvSpPr>
        <p:spPr>
          <a:xfrm>
            <a:off x="1079865" y="720000"/>
            <a:ext cx="7075800" cy="312000"/>
          </a:xfrm>
          <a:prstGeom prst="rect">
            <a:avLst/>
          </a:prstGeom>
        </p:spPr>
        <p:txBody>
          <a:bodyPr anchorCtr="0" anchor="t" bIns="0" lIns="0" spcFirstLastPara="1" rIns="0" wrap="square" tIns="0">
            <a:normAutofit/>
          </a:bodyPr>
          <a:lstStyle>
            <a:lvl1pPr lvl="0">
              <a:spcBef>
                <a:spcPts val="0"/>
              </a:spcBef>
              <a:spcAft>
                <a:spcPts val="0"/>
              </a:spcAft>
              <a:buSzPts val="1600"/>
              <a:buNone/>
              <a:defRPr b="0" sz="1600"/>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eine Spalte 1">
  <p:cSld name="ONE_COLUMN_TEXT_1">
    <p:spTree>
      <p:nvGrpSpPr>
        <p:cNvPr id="238" name="Shape 238"/>
        <p:cNvGrpSpPr/>
        <p:nvPr/>
      </p:nvGrpSpPr>
      <p:grpSpPr>
        <a:xfrm>
          <a:off x="0" y="0"/>
          <a:ext cx="0" cy="0"/>
          <a:chOff x="0" y="0"/>
          <a:chExt cx="0" cy="0"/>
        </a:xfrm>
      </p:grpSpPr>
      <p:sp>
        <p:nvSpPr>
          <p:cNvPr id="239" name="Google Shape;239;p55"/>
          <p:cNvSpPr txBox="1"/>
          <p:nvPr>
            <p:ph type="title"/>
          </p:nvPr>
        </p:nvSpPr>
        <p:spPr>
          <a:xfrm>
            <a:off x="1079865" y="1620000"/>
            <a:ext cx="7198200" cy="1343400"/>
          </a:xfrm>
          <a:prstGeom prst="rect">
            <a:avLst/>
          </a:prstGeom>
        </p:spPr>
        <p:txBody>
          <a:bodyPr anchorCtr="0" anchor="b" bIns="0" lIns="0" spcFirstLastPara="1" rIns="0" wrap="square" tIns="0">
            <a:normAutofit/>
          </a:bodyPr>
          <a:lstStyle>
            <a:lvl1pPr lvl="0">
              <a:spcBef>
                <a:spcPts val="0"/>
              </a:spcBef>
              <a:spcAft>
                <a:spcPts val="0"/>
              </a:spcAft>
              <a:buSzPts val="4300"/>
              <a:buNone/>
              <a:defRPr sz="4300"/>
            </a:lvl1pPr>
            <a:lvl2pPr lvl="1">
              <a:spcBef>
                <a:spcPts val="0"/>
              </a:spcBef>
              <a:spcAft>
                <a:spcPts val="0"/>
              </a:spcAft>
              <a:buSzPts val="4300"/>
              <a:buNone/>
              <a:defRPr sz="4300"/>
            </a:lvl2pPr>
            <a:lvl3pPr lvl="2">
              <a:spcBef>
                <a:spcPts val="0"/>
              </a:spcBef>
              <a:spcAft>
                <a:spcPts val="0"/>
              </a:spcAft>
              <a:buSzPts val="4300"/>
              <a:buNone/>
              <a:defRPr sz="4300"/>
            </a:lvl3pPr>
            <a:lvl4pPr lvl="3">
              <a:spcBef>
                <a:spcPts val="0"/>
              </a:spcBef>
              <a:spcAft>
                <a:spcPts val="0"/>
              </a:spcAft>
              <a:buSzPts val="4300"/>
              <a:buNone/>
              <a:defRPr sz="4300"/>
            </a:lvl4pPr>
            <a:lvl5pPr lvl="4">
              <a:spcBef>
                <a:spcPts val="0"/>
              </a:spcBef>
              <a:spcAft>
                <a:spcPts val="0"/>
              </a:spcAft>
              <a:buSzPts val="4300"/>
              <a:buNone/>
              <a:defRPr sz="4300"/>
            </a:lvl5pPr>
            <a:lvl6pPr lvl="5">
              <a:spcBef>
                <a:spcPts val="0"/>
              </a:spcBef>
              <a:spcAft>
                <a:spcPts val="0"/>
              </a:spcAft>
              <a:buSzPts val="4300"/>
              <a:buNone/>
              <a:defRPr sz="4300"/>
            </a:lvl6pPr>
            <a:lvl7pPr lvl="6">
              <a:spcBef>
                <a:spcPts val="0"/>
              </a:spcBef>
              <a:spcAft>
                <a:spcPts val="0"/>
              </a:spcAft>
              <a:buSzPts val="4300"/>
              <a:buNone/>
              <a:defRPr sz="4300"/>
            </a:lvl7pPr>
            <a:lvl8pPr lvl="7">
              <a:spcBef>
                <a:spcPts val="0"/>
              </a:spcBef>
              <a:spcAft>
                <a:spcPts val="0"/>
              </a:spcAft>
              <a:buSzPts val="4300"/>
              <a:buNone/>
              <a:defRPr sz="4300"/>
            </a:lvl8pPr>
            <a:lvl9pPr lvl="8">
              <a:spcBef>
                <a:spcPts val="0"/>
              </a:spcBef>
              <a:spcAft>
                <a:spcPts val="0"/>
              </a:spcAft>
              <a:buSzPts val="4300"/>
              <a:buNone/>
              <a:defRPr sz="4300"/>
            </a:lvl9pPr>
          </a:lstStyle>
          <a:p/>
        </p:txBody>
      </p:sp>
      <p:sp>
        <p:nvSpPr>
          <p:cNvPr id="240" name="Google Shape;240;p55"/>
          <p:cNvSpPr txBox="1"/>
          <p:nvPr>
            <p:ph idx="1" type="body"/>
          </p:nvPr>
        </p:nvSpPr>
        <p:spPr>
          <a:xfrm>
            <a:off x="1079865" y="3551400"/>
            <a:ext cx="4992000" cy="4738800"/>
          </a:xfrm>
          <a:prstGeom prst="rect">
            <a:avLst/>
          </a:prstGeom>
        </p:spPr>
        <p:txBody>
          <a:bodyPr anchorCtr="0" anchor="t" bIns="0" lIns="0" spcFirstLastPara="1" rIns="0" wrap="square" tIns="0">
            <a:normAutofit/>
          </a:bodyPr>
          <a:lstStyle>
            <a:lvl1pPr indent="-361950" lvl="0" marL="457200">
              <a:spcBef>
                <a:spcPts val="0"/>
              </a:spcBef>
              <a:spcAft>
                <a:spcPts val="0"/>
              </a:spcAft>
              <a:buSzPts val="2100"/>
              <a:buChar char="●"/>
              <a:defRPr sz="2100"/>
            </a:lvl1pPr>
            <a:lvl2pPr indent="-361950" lvl="1" marL="914400">
              <a:spcBef>
                <a:spcPts val="0"/>
              </a:spcBef>
              <a:spcAft>
                <a:spcPts val="0"/>
              </a:spcAft>
              <a:buSzPts val="2100"/>
              <a:buChar char="○"/>
              <a:defRPr sz="2100"/>
            </a:lvl2pPr>
            <a:lvl3pPr indent="-361950" lvl="2" marL="1371600">
              <a:spcBef>
                <a:spcPts val="0"/>
              </a:spcBef>
              <a:spcAft>
                <a:spcPts val="0"/>
              </a:spcAft>
              <a:buSzPts val="2100"/>
              <a:buChar char="■"/>
              <a:defRPr sz="2100"/>
            </a:lvl3pPr>
            <a:lvl4pPr indent="-361950" lvl="3" marL="1828800">
              <a:spcBef>
                <a:spcPts val="0"/>
              </a:spcBef>
              <a:spcAft>
                <a:spcPts val="0"/>
              </a:spcAft>
              <a:buSzPts val="2100"/>
              <a:buChar char="●"/>
              <a:defRPr sz="2100"/>
            </a:lvl4pPr>
            <a:lvl5pPr indent="-361950" lvl="4" marL="2286000">
              <a:spcBef>
                <a:spcPts val="0"/>
              </a:spcBef>
              <a:spcAft>
                <a:spcPts val="0"/>
              </a:spcAft>
              <a:buSzPts val="2100"/>
              <a:buChar char="○"/>
              <a:defRPr sz="2100"/>
            </a:lvl5pPr>
            <a:lvl6pPr indent="-361950" lvl="5" marL="2743200">
              <a:spcBef>
                <a:spcPts val="0"/>
              </a:spcBef>
              <a:spcAft>
                <a:spcPts val="0"/>
              </a:spcAft>
              <a:buSzPts val="2100"/>
              <a:buChar char="■"/>
              <a:defRPr sz="2100"/>
            </a:lvl6pPr>
            <a:lvl7pPr indent="-361950" lvl="6" marL="3200400">
              <a:spcBef>
                <a:spcPts val="0"/>
              </a:spcBef>
              <a:spcAft>
                <a:spcPts val="0"/>
              </a:spcAft>
              <a:buSzPts val="2100"/>
              <a:buChar char="●"/>
              <a:defRPr sz="2100"/>
            </a:lvl7pPr>
            <a:lvl8pPr indent="-361950" lvl="7" marL="3657600">
              <a:spcBef>
                <a:spcPts val="0"/>
              </a:spcBef>
              <a:spcAft>
                <a:spcPts val="0"/>
              </a:spcAft>
              <a:buSzPts val="2100"/>
              <a:buChar char="○"/>
              <a:defRPr sz="2100"/>
            </a:lvl8pPr>
            <a:lvl9pPr indent="-361950" lvl="8" marL="4114800">
              <a:spcBef>
                <a:spcPts val="0"/>
              </a:spcBef>
              <a:spcAft>
                <a:spcPts val="0"/>
              </a:spcAft>
              <a:buSzPts val="2100"/>
              <a:buChar char="■"/>
              <a:defRPr sz="2100"/>
            </a:lvl9pPr>
          </a:lstStyle>
          <a:p/>
        </p:txBody>
      </p:sp>
      <p:sp>
        <p:nvSpPr>
          <p:cNvPr id="241" name="Google Shape;241;p55"/>
          <p:cNvSpPr txBox="1"/>
          <p:nvPr>
            <p:ph idx="12" type="sldNum"/>
          </p:nvPr>
        </p:nvSpPr>
        <p:spPr>
          <a:xfrm>
            <a:off x="15062147" y="8290163"/>
            <a:ext cx="975600" cy="699600"/>
          </a:xfrm>
          <a:prstGeom prst="rect">
            <a:avLst/>
          </a:prstGeom>
        </p:spPr>
        <p:txBody>
          <a:bodyPr anchorCtr="0" anchor="ctr" bIns="162550" lIns="162550" spcFirstLastPara="1" rIns="162550" wrap="square" tIns="1625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242" name="Google Shape;242;p55"/>
          <p:cNvSpPr txBox="1"/>
          <p:nvPr>
            <p:ph idx="2" type="title"/>
          </p:nvPr>
        </p:nvSpPr>
        <p:spPr>
          <a:xfrm>
            <a:off x="1079865" y="720000"/>
            <a:ext cx="7075800" cy="312000"/>
          </a:xfrm>
          <a:prstGeom prst="rect">
            <a:avLst/>
          </a:prstGeom>
        </p:spPr>
        <p:txBody>
          <a:bodyPr anchorCtr="0" anchor="t" bIns="0" lIns="0" spcFirstLastPara="1" rIns="0" wrap="square" tIns="0">
            <a:normAutofit/>
          </a:bodyPr>
          <a:lstStyle>
            <a:lvl1pPr lvl="0">
              <a:spcBef>
                <a:spcPts val="0"/>
              </a:spcBef>
              <a:spcAft>
                <a:spcPts val="0"/>
              </a:spcAft>
              <a:buSzPts val="1600"/>
              <a:buNone/>
              <a:defRPr b="0" sz="1600"/>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p:txBody>
      </p:sp>
      <p:sp>
        <p:nvSpPr>
          <p:cNvPr id="243" name="Google Shape;243;p55"/>
          <p:cNvSpPr/>
          <p:nvPr>
            <p:ph idx="3" type="pic"/>
          </p:nvPr>
        </p:nvSpPr>
        <p:spPr>
          <a:xfrm>
            <a:off x="13489470" y="1127475"/>
            <a:ext cx="1343100" cy="1343100"/>
          </a:xfrm>
          <a:prstGeom prst="ellipse">
            <a:avLst/>
          </a:prstGeom>
          <a:solidFill>
            <a:schemeClr val="lt1"/>
          </a:solidFill>
          <a:ln>
            <a:noFill/>
          </a:ln>
        </p:spPr>
      </p:sp>
      <p:sp>
        <p:nvSpPr>
          <p:cNvPr id="244" name="Google Shape;244;p55"/>
          <p:cNvSpPr txBox="1"/>
          <p:nvPr>
            <p:ph idx="4" type="title"/>
          </p:nvPr>
        </p:nvSpPr>
        <p:spPr>
          <a:xfrm>
            <a:off x="12857148" y="2963400"/>
            <a:ext cx="2607900" cy="4083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b="0" sz="1400"/>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5" name="Shape 245"/>
        <p:cNvGrpSpPr/>
        <p:nvPr/>
      </p:nvGrpSpPr>
      <p:grpSpPr>
        <a:xfrm>
          <a:off x="0" y="0"/>
          <a:ext cx="0" cy="0"/>
          <a:chOff x="0" y="0"/>
          <a:chExt cx="0" cy="0"/>
        </a:xfrm>
      </p:grpSpPr>
      <p:sp>
        <p:nvSpPr>
          <p:cNvPr id="246" name="Google Shape;246;p56"/>
          <p:cNvSpPr txBox="1"/>
          <p:nvPr>
            <p:ph idx="1" type="body"/>
          </p:nvPr>
        </p:nvSpPr>
        <p:spPr>
          <a:xfrm>
            <a:off x="554133" y="7521022"/>
            <a:ext cx="10664700" cy="1075800"/>
          </a:xfrm>
          <a:prstGeom prst="rect">
            <a:avLst/>
          </a:prstGeom>
        </p:spPr>
        <p:txBody>
          <a:bodyPr anchorCtr="0" anchor="b" bIns="0" lIns="0" spcFirstLastPara="1" rIns="0" wrap="square" tIns="0">
            <a:normAutofit/>
          </a:bodyPr>
          <a:lstStyle>
            <a:lvl1pPr indent="-228600" lvl="0" marL="457200">
              <a:lnSpc>
                <a:spcPct val="100000"/>
              </a:lnSpc>
              <a:spcBef>
                <a:spcPts val="0"/>
              </a:spcBef>
              <a:spcAft>
                <a:spcPts val="0"/>
              </a:spcAft>
              <a:buSzPts val="2000"/>
              <a:buNone/>
              <a:defRPr sz="2000"/>
            </a:lvl1pPr>
          </a:lstStyle>
          <a:p/>
        </p:txBody>
      </p:sp>
      <p:sp>
        <p:nvSpPr>
          <p:cNvPr id="247" name="Google Shape;247;p56"/>
          <p:cNvSpPr txBox="1"/>
          <p:nvPr>
            <p:ph idx="12" type="sldNum"/>
          </p:nvPr>
        </p:nvSpPr>
        <p:spPr>
          <a:xfrm>
            <a:off x="15062147" y="8290163"/>
            <a:ext cx="975600" cy="699600"/>
          </a:xfrm>
          <a:prstGeom prst="rect">
            <a:avLst/>
          </a:prstGeom>
        </p:spPr>
        <p:txBody>
          <a:bodyPr anchorCtr="0" anchor="ctr" bIns="162550" lIns="162550" spcFirstLastPara="1" rIns="162550" wrap="square" tIns="1625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8" name="Shape 248"/>
        <p:cNvGrpSpPr/>
        <p:nvPr/>
      </p:nvGrpSpPr>
      <p:grpSpPr>
        <a:xfrm>
          <a:off x="0" y="0"/>
          <a:ext cx="0" cy="0"/>
          <a:chOff x="0" y="0"/>
          <a:chExt cx="0" cy="0"/>
        </a:xfrm>
      </p:grpSpPr>
      <p:sp>
        <p:nvSpPr>
          <p:cNvPr id="249" name="Google Shape;249;p57"/>
          <p:cNvSpPr txBox="1"/>
          <p:nvPr>
            <p:ph hasCustomPrompt="1" type="title"/>
          </p:nvPr>
        </p:nvSpPr>
        <p:spPr>
          <a:xfrm>
            <a:off x="554133" y="1966444"/>
            <a:ext cx="15147900" cy="3490800"/>
          </a:xfrm>
          <a:prstGeom prst="rect">
            <a:avLst/>
          </a:prstGeom>
        </p:spPr>
        <p:txBody>
          <a:bodyPr anchorCtr="0" anchor="b" bIns="0" lIns="0" spcFirstLastPara="1" rIns="0" wrap="square" tIns="0">
            <a:normAutofit/>
          </a:bodyPr>
          <a:lstStyle>
            <a:lvl1pPr lvl="0" algn="ctr">
              <a:spcBef>
                <a:spcPts val="0"/>
              </a:spcBef>
              <a:spcAft>
                <a:spcPts val="0"/>
              </a:spcAft>
              <a:buSzPts val="21300"/>
              <a:buNone/>
              <a:defRPr sz="21300"/>
            </a:lvl1pPr>
            <a:lvl2pPr lvl="1" algn="ctr">
              <a:spcBef>
                <a:spcPts val="0"/>
              </a:spcBef>
              <a:spcAft>
                <a:spcPts val="0"/>
              </a:spcAft>
              <a:buSzPts val="21300"/>
              <a:buNone/>
              <a:defRPr sz="21300"/>
            </a:lvl2pPr>
            <a:lvl3pPr lvl="2" algn="ctr">
              <a:spcBef>
                <a:spcPts val="0"/>
              </a:spcBef>
              <a:spcAft>
                <a:spcPts val="0"/>
              </a:spcAft>
              <a:buSzPts val="21300"/>
              <a:buNone/>
              <a:defRPr sz="21300"/>
            </a:lvl3pPr>
            <a:lvl4pPr lvl="3" algn="ctr">
              <a:spcBef>
                <a:spcPts val="0"/>
              </a:spcBef>
              <a:spcAft>
                <a:spcPts val="0"/>
              </a:spcAft>
              <a:buSzPts val="21300"/>
              <a:buNone/>
              <a:defRPr sz="21300"/>
            </a:lvl4pPr>
            <a:lvl5pPr lvl="4" algn="ctr">
              <a:spcBef>
                <a:spcPts val="0"/>
              </a:spcBef>
              <a:spcAft>
                <a:spcPts val="0"/>
              </a:spcAft>
              <a:buSzPts val="21300"/>
              <a:buNone/>
              <a:defRPr sz="21300"/>
            </a:lvl5pPr>
            <a:lvl6pPr lvl="5" algn="ctr">
              <a:spcBef>
                <a:spcPts val="0"/>
              </a:spcBef>
              <a:spcAft>
                <a:spcPts val="0"/>
              </a:spcAft>
              <a:buSzPts val="21300"/>
              <a:buNone/>
              <a:defRPr sz="21300"/>
            </a:lvl6pPr>
            <a:lvl7pPr lvl="6" algn="ctr">
              <a:spcBef>
                <a:spcPts val="0"/>
              </a:spcBef>
              <a:spcAft>
                <a:spcPts val="0"/>
              </a:spcAft>
              <a:buSzPts val="21300"/>
              <a:buNone/>
              <a:defRPr sz="21300"/>
            </a:lvl7pPr>
            <a:lvl8pPr lvl="7" algn="ctr">
              <a:spcBef>
                <a:spcPts val="0"/>
              </a:spcBef>
              <a:spcAft>
                <a:spcPts val="0"/>
              </a:spcAft>
              <a:buSzPts val="21300"/>
              <a:buNone/>
              <a:defRPr sz="21300"/>
            </a:lvl8pPr>
            <a:lvl9pPr lvl="8" algn="ctr">
              <a:spcBef>
                <a:spcPts val="0"/>
              </a:spcBef>
              <a:spcAft>
                <a:spcPts val="0"/>
              </a:spcAft>
              <a:buSzPts val="21300"/>
              <a:buNone/>
              <a:defRPr sz="21300"/>
            </a:lvl9pPr>
          </a:lstStyle>
          <a:p>
            <a:r>
              <a:t>xx%</a:t>
            </a:r>
          </a:p>
        </p:txBody>
      </p:sp>
      <p:sp>
        <p:nvSpPr>
          <p:cNvPr id="250" name="Google Shape;250;p57"/>
          <p:cNvSpPr txBox="1"/>
          <p:nvPr>
            <p:ph idx="1" type="body"/>
          </p:nvPr>
        </p:nvSpPr>
        <p:spPr>
          <a:xfrm>
            <a:off x="554133" y="5603956"/>
            <a:ext cx="15147900" cy="2312400"/>
          </a:xfrm>
          <a:prstGeom prst="rect">
            <a:avLst/>
          </a:prstGeom>
        </p:spPr>
        <p:txBody>
          <a:bodyPr anchorCtr="0" anchor="t" bIns="0" lIns="0" spcFirstLastPara="1" rIns="0" wrap="square" tIns="0">
            <a:normAutofit/>
          </a:bodyPr>
          <a:lstStyle>
            <a:lvl1pPr indent="-431800" lvl="0" marL="457200" algn="ctr">
              <a:spcBef>
                <a:spcPts val="0"/>
              </a:spcBef>
              <a:spcAft>
                <a:spcPts val="0"/>
              </a:spcAft>
              <a:buSzPts val="3200"/>
              <a:buChar char="●"/>
              <a:defRPr/>
            </a:lvl1pPr>
            <a:lvl2pPr indent="-387350" lvl="1" marL="914400" algn="ctr">
              <a:spcBef>
                <a:spcPts val="0"/>
              </a:spcBef>
              <a:spcAft>
                <a:spcPts val="0"/>
              </a:spcAft>
              <a:buSzPts val="2500"/>
              <a:buChar char="○"/>
              <a:defRPr/>
            </a:lvl2pPr>
            <a:lvl3pPr indent="-387350" lvl="2" marL="1371600" algn="ctr">
              <a:spcBef>
                <a:spcPts val="0"/>
              </a:spcBef>
              <a:spcAft>
                <a:spcPts val="0"/>
              </a:spcAft>
              <a:buSzPts val="2500"/>
              <a:buChar char="■"/>
              <a:defRPr/>
            </a:lvl3pPr>
            <a:lvl4pPr indent="-387350" lvl="3" marL="1828800" algn="ctr">
              <a:spcBef>
                <a:spcPts val="0"/>
              </a:spcBef>
              <a:spcAft>
                <a:spcPts val="0"/>
              </a:spcAft>
              <a:buSzPts val="2500"/>
              <a:buChar char="●"/>
              <a:defRPr/>
            </a:lvl4pPr>
            <a:lvl5pPr indent="-387350" lvl="4" marL="2286000" algn="ctr">
              <a:spcBef>
                <a:spcPts val="0"/>
              </a:spcBef>
              <a:spcAft>
                <a:spcPts val="0"/>
              </a:spcAft>
              <a:buSzPts val="2500"/>
              <a:buChar char="○"/>
              <a:defRPr/>
            </a:lvl5pPr>
            <a:lvl6pPr indent="-387350" lvl="5" marL="2743200" algn="ctr">
              <a:spcBef>
                <a:spcPts val="0"/>
              </a:spcBef>
              <a:spcAft>
                <a:spcPts val="0"/>
              </a:spcAft>
              <a:buSzPts val="2500"/>
              <a:buChar char="■"/>
              <a:defRPr/>
            </a:lvl6pPr>
            <a:lvl7pPr indent="-387350" lvl="6" marL="3200400" algn="ctr">
              <a:spcBef>
                <a:spcPts val="0"/>
              </a:spcBef>
              <a:spcAft>
                <a:spcPts val="0"/>
              </a:spcAft>
              <a:buSzPts val="2500"/>
              <a:buChar char="●"/>
              <a:defRPr/>
            </a:lvl7pPr>
            <a:lvl8pPr indent="-387350" lvl="7" marL="3657600" algn="ctr">
              <a:spcBef>
                <a:spcPts val="0"/>
              </a:spcBef>
              <a:spcAft>
                <a:spcPts val="0"/>
              </a:spcAft>
              <a:buSzPts val="2500"/>
              <a:buChar char="○"/>
              <a:defRPr/>
            </a:lvl8pPr>
            <a:lvl9pPr indent="-387350" lvl="8" marL="4114800" algn="ctr">
              <a:spcBef>
                <a:spcPts val="0"/>
              </a:spcBef>
              <a:spcAft>
                <a:spcPts val="0"/>
              </a:spcAft>
              <a:buSzPts val="2500"/>
              <a:buChar char="■"/>
              <a:defRPr/>
            </a:lvl9pPr>
          </a:lstStyle>
          <a:p/>
        </p:txBody>
      </p:sp>
      <p:sp>
        <p:nvSpPr>
          <p:cNvPr id="251" name="Google Shape;251;p57"/>
          <p:cNvSpPr txBox="1"/>
          <p:nvPr>
            <p:ph idx="12" type="sldNum"/>
          </p:nvPr>
        </p:nvSpPr>
        <p:spPr>
          <a:xfrm>
            <a:off x="15062147" y="8290163"/>
            <a:ext cx="975600" cy="699600"/>
          </a:xfrm>
          <a:prstGeom prst="rect">
            <a:avLst/>
          </a:prstGeom>
        </p:spPr>
        <p:txBody>
          <a:bodyPr anchorCtr="0" anchor="ctr" bIns="162550" lIns="162550" spcFirstLastPara="1" rIns="162550" wrap="square" tIns="1625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2" name="Shape 252"/>
        <p:cNvGrpSpPr/>
        <p:nvPr/>
      </p:nvGrpSpPr>
      <p:grpSpPr>
        <a:xfrm>
          <a:off x="0" y="0"/>
          <a:ext cx="0" cy="0"/>
          <a:chOff x="0" y="0"/>
          <a:chExt cx="0" cy="0"/>
        </a:xfrm>
      </p:grpSpPr>
      <p:sp>
        <p:nvSpPr>
          <p:cNvPr id="253" name="Google Shape;253;p58"/>
          <p:cNvSpPr txBox="1"/>
          <p:nvPr>
            <p:ph idx="12" type="sldNum"/>
          </p:nvPr>
        </p:nvSpPr>
        <p:spPr>
          <a:xfrm>
            <a:off x="15062147" y="8290163"/>
            <a:ext cx="975600" cy="699600"/>
          </a:xfrm>
          <a:prstGeom prst="rect">
            <a:avLst/>
          </a:prstGeom>
        </p:spPr>
        <p:txBody>
          <a:bodyPr anchorCtr="0" anchor="ctr" bIns="162550" lIns="162550" spcFirstLastPara="1" rIns="162550" wrap="square" tIns="1625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p:cSld name="Blank Green 2">
    <p:bg>
      <p:bgPr>
        <a:solidFill>
          <a:srgbClr val="19E788"/>
        </a:solidFill>
      </p:bgPr>
    </p:bg>
    <p:spTree>
      <p:nvGrpSpPr>
        <p:cNvPr id="27" name="Shape 27"/>
        <p:cNvGrpSpPr/>
        <p:nvPr/>
      </p:nvGrpSpPr>
      <p:grpSpPr>
        <a:xfrm>
          <a:off x="0" y="0"/>
          <a:ext cx="0" cy="0"/>
          <a:chOff x="0" y="0"/>
          <a:chExt cx="0" cy="0"/>
        </a:xfrm>
      </p:grpSpPr>
      <p:sp>
        <p:nvSpPr>
          <p:cNvPr id="28" name="Google Shape;28;p7"/>
          <p:cNvSpPr txBox="1"/>
          <p:nvPr>
            <p:ph idx="12" type="sldNum"/>
          </p:nvPr>
        </p:nvSpPr>
        <p:spPr>
          <a:xfrm>
            <a:off x="15309561" y="8229600"/>
            <a:ext cx="340321"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26164C"/>
              </a:buClr>
              <a:buSzPts val="1600"/>
              <a:buFont typeface="Helvetica Neue"/>
              <a:buNone/>
              <a:defRPr b="0" i="0" sz="1600" u="none" cap="none" strike="noStrike">
                <a:solidFill>
                  <a:srgbClr val="26164C"/>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solidFill>
                <a:srgbClr val="231B37"/>
              </a:solidFill>
              <a:latin typeface="Lato"/>
              <a:ea typeface="Lato"/>
              <a:cs typeface="Lato"/>
              <a:sym typeface="La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Big">
  <p:cSld name="Title Dark Big">
    <p:spTree>
      <p:nvGrpSpPr>
        <p:cNvPr id="29" name="Shape 29"/>
        <p:cNvGrpSpPr/>
        <p:nvPr/>
      </p:nvGrpSpPr>
      <p:grpSpPr>
        <a:xfrm>
          <a:off x="0" y="0"/>
          <a:ext cx="0" cy="0"/>
          <a:chOff x="0" y="0"/>
          <a:chExt cx="0" cy="0"/>
        </a:xfrm>
      </p:grpSpPr>
      <p:sp>
        <p:nvSpPr>
          <p:cNvPr id="30" name="Google Shape;30;p8"/>
          <p:cNvSpPr txBox="1"/>
          <p:nvPr>
            <p:ph type="title"/>
          </p:nvPr>
        </p:nvSpPr>
        <p:spPr>
          <a:xfrm>
            <a:off x="406400" y="406400"/>
            <a:ext cx="15443200" cy="6477000"/>
          </a:xfrm>
          <a:prstGeom prst="rect">
            <a:avLst/>
          </a:prstGeom>
          <a:noFill/>
          <a:ln>
            <a:noFill/>
          </a:ln>
        </p:spPr>
        <p:txBody>
          <a:bodyPr anchorCtr="0" anchor="t" bIns="190500" lIns="190500" spcFirstLastPara="1" rIns="190500" wrap="square" tIns="190500">
            <a:normAutofit/>
          </a:bodyPr>
          <a:lstStyle>
            <a:lvl1pPr lvl="0" algn="l">
              <a:lnSpc>
                <a:spcPct val="100000"/>
              </a:lnSpc>
              <a:spcBef>
                <a:spcPts val="0"/>
              </a:spcBef>
              <a:spcAft>
                <a:spcPts val="0"/>
              </a:spcAft>
              <a:buClr>
                <a:srgbClr val="655EE4"/>
              </a:buClr>
              <a:buSzPts val="15600"/>
              <a:buFont typeface="Fjalla One"/>
              <a:buNone/>
              <a:defRPr sz="15600">
                <a:solidFill>
                  <a:srgbClr val="655EE4"/>
                </a:solidFill>
                <a:latin typeface="Fjalla One"/>
                <a:ea typeface="Fjalla One"/>
                <a:cs typeface="Fjalla One"/>
                <a:sym typeface="Fjalla 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8"/>
          <p:cNvSpPr txBox="1"/>
          <p:nvPr>
            <p:ph idx="1" type="body"/>
          </p:nvPr>
        </p:nvSpPr>
        <p:spPr>
          <a:xfrm>
            <a:off x="406400" y="6883400"/>
            <a:ext cx="11942850" cy="1841500"/>
          </a:xfrm>
          <a:prstGeom prst="rect">
            <a:avLst/>
          </a:prstGeom>
          <a:noFill/>
          <a:ln>
            <a:noFill/>
          </a:ln>
        </p:spPr>
        <p:txBody>
          <a:bodyPr anchorCtr="0" anchor="b" bIns="190500" lIns="190500" spcFirstLastPara="1" rIns="190500" wrap="square" tIns="190500">
            <a:noAutofit/>
          </a:bodyPr>
          <a:lstStyle>
            <a:lvl1pPr indent="-228600" lvl="0" marL="4572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grpSp>
        <p:nvGrpSpPr>
          <p:cNvPr id="32" name="Google Shape;32;p8"/>
          <p:cNvGrpSpPr/>
          <p:nvPr/>
        </p:nvGrpSpPr>
        <p:grpSpPr>
          <a:xfrm>
            <a:off x="12542340" y="7940104"/>
            <a:ext cx="3197766" cy="707639"/>
            <a:chOff x="8633" y="0"/>
            <a:chExt cx="3197764" cy="707637"/>
          </a:xfrm>
        </p:grpSpPr>
        <p:pic>
          <p:nvPicPr>
            <p:cNvPr descr="Co Agency Green.pdf" id="33" name="Google Shape;33;p8"/>
            <p:cNvPicPr preferRelativeResize="0"/>
            <p:nvPr/>
          </p:nvPicPr>
          <p:blipFill rotWithShape="1">
            <a:blip r:embed="rId2">
              <a:alphaModFix/>
            </a:blip>
            <a:srcRect b="0" l="0" r="0" t="0"/>
            <a:stretch/>
          </p:blipFill>
          <p:spPr>
            <a:xfrm>
              <a:off x="891139" y="174513"/>
              <a:ext cx="2315258" cy="483283"/>
            </a:xfrm>
            <a:prstGeom prst="rect">
              <a:avLst/>
            </a:prstGeom>
            <a:noFill/>
            <a:ln>
              <a:noFill/>
            </a:ln>
          </p:spPr>
        </p:pic>
        <p:pic>
          <p:nvPicPr>
            <p:cNvPr descr="Emblem Green.pdf" id="34" name="Google Shape;34;p8"/>
            <p:cNvPicPr preferRelativeResize="0"/>
            <p:nvPr/>
          </p:nvPicPr>
          <p:blipFill rotWithShape="1">
            <a:blip r:embed="rId3">
              <a:alphaModFix/>
            </a:blip>
            <a:srcRect b="0" l="0" r="0" t="0"/>
            <a:stretch/>
          </p:blipFill>
          <p:spPr>
            <a:xfrm>
              <a:off x="8633" y="0"/>
              <a:ext cx="654768" cy="707637"/>
            </a:xfrm>
            <a:prstGeom prst="rect">
              <a:avLst/>
            </a:prstGeom>
            <a:noFill/>
            <a:ln>
              <a:noFill/>
            </a:ln>
          </p:spPr>
        </p:pic>
      </p:grpSp>
      <p:sp>
        <p:nvSpPr>
          <p:cNvPr id="35" name="Google Shape;35;p8"/>
          <p:cNvSpPr txBox="1"/>
          <p:nvPr>
            <p:ph idx="12" type="sldNum"/>
          </p:nvPr>
        </p:nvSpPr>
        <p:spPr>
          <a:xfrm>
            <a:off x="7952994" y="86995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1pPr>
            <a:lvl2pPr indent="0" lvl="1"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2pPr>
            <a:lvl3pPr indent="0" lvl="2"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3pPr>
            <a:lvl4pPr indent="0" lvl="3"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4pPr>
            <a:lvl5pPr indent="0" lvl="4"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5pPr>
            <a:lvl6pPr indent="0" lvl="5"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6pPr>
            <a:lvl7pPr indent="0" lvl="6"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7pPr>
            <a:lvl8pPr indent="0" lvl="7"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8pPr>
            <a:lvl9pPr indent="0" lvl="8" marL="0" marR="0" algn="ctr">
              <a:lnSpc>
                <a:spcPct val="100000"/>
              </a:lnSpc>
              <a:spcBef>
                <a:spcPts val="0"/>
              </a:spcBef>
              <a:spcAft>
                <a:spcPts val="0"/>
              </a:spcAft>
              <a:buClr>
                <a:srgbClr val="272731"/>
              </a:buClr>
              <a:buSzPts val="1600"/>
              <a:buFont typeface="Lato"/>
              <a:buNone/>
              <a:defRPr b="0" i="0" sz="1600" u="none" cap="none" strike="noStrike">
                <a:solidFill>
                  <a:srgbClr val="27273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solidFill>
                <a:srgbClr val="231B37"/>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Bright">
  <p:cSld name="Text big Bright">
    <p:spTree>
      <p:nvGrpSpPr>
        <p:cNvPr id="36" name="Shape 36"/>
        <p:cNvGrpSpPr/>
        <p:nvPr/>
      </p:nvGrpSpPr>
      <p:grpSpPr>
        <a:xfrm>
          <a:off x="0" y="0"/>
          <a:ext cx="0" cy="0"/>
          <a:chOff x="0" y="0"/>
          <a:chExt cx="0" cy="0"/>
        </a:xfrm>
      </p:grpSpPr>
      <p:sp>
        <p:nvSpPr>
          <p:cNvPr id="37" name="Google Shape;37;p9"/>
          <p:cNvSpPr txBox="1"/>
          <p:nvPr>
            <p:ph idx="1" type="body"/>
          </p:nvPr>
        </p:nvSpPr>
        <p:spPr>
          <a:xfrm>
            <a:off x="406400" y="406400"/>
            <a:ext cx="15443200" cy="8331200"/>
          </a:xfrm>
          <a:prstGeom prst="rect">
            <a:avLst/>
          </a:prstGeom>
          <a:noFill/>
          <a:ln>
            <a:noFill/>
          </a:ln>
        </p:spPr>
        <p:txBody>
          <a:bodyPr anchorCtr="0" anchor="t" bIns="190500" lIns="190500" spcFirstLastPara="1" rIns="190500" wrap="square" tIns="190500">
            <a:noAutofit/>
          </a:bodyPr>
          <a:lstStyle>
            <a:lvl1pPr indent="-228600" lvl="0" marL="4572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1pPr>
            <a:lvl2pPr indent="-228600" lvl="1" marL="9144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2pPr>
            <a:lvl3pPr indent="-228600" lvl="2" marL="13716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3pPr>
            <a:lvl4pPr indent="-228600" lvl="3" marL="18288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4pPr>
            <a:lvl5pPr indent="-228600" lvl="4" marL="2286000" algn="l">
              <a:lnSpc>
                <a:spcPct val="120000"/>
              </a:lnSpc>
              <a:spcBef>
                <a:spcPts val="0"/>
              </a:spcBef>
              <a:spcAft>
                <a:spcPts val="0"/>
              </a:spcAft>
              <a:buClr>
                <a:srgbClr val="262630"/>
              </a:buClr>
              <a:buSzPts val="5600"/>
              <a:buFont typeface="Lato Light"/>
              <a:buNone/>
              <a:defRPr sz="5600">
                <a:solidFill>
                  <a:srgbClr val="262630"/>
                </a:solidFill>
                <a:latin typeface="Lato Light"/>
                <a:ea typeface="Lato Light"/>
                <a:cs typeface="Lato Light"/>
                <a:sym typeface="Lato Light"/>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38" name="Google Shape;38;p9"/>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1pPr>
            <a:lvl2pPr indent="0" lvl="1"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2pPr>
            <a:lvl3pPr indent="0" lvl="2"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3pPr>
            <a:lvl4pPr indent="0" lvl="3"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4pPr>
            <a:lvl5pPr indent="0" lvl="4"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5pPr>
            <a:lvl6pPr indent="0" lvl="5"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6pPr>
            <a:lvl7pPr indent="0" lvl="6"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7pPr>
            <a:lvl8pPr indent="0" lvl="7"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8pPr>
            <a:lvl9pPr indent="0" lvl="8"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Bright">
  <p:cSld name="Title + Text Bright">
    <p:spTree>
      <p:nvGrpSpPr>
        <p:cNvPr id="39" name="Shape 39"/>
        <p:cNvGrpSpPr/>
        <p:nvPr/>
      </p:nvGrpSpPr>
      <p:grpSpPr>
        <a:xfrm>
          <a:off x="0" y="0"/>
          <a:ext cx="0" cy="0"/>
          <a:chOff x="0" y="0"/>
          <a:chExt cx="0" cy="0"/>
        </a:xfrm>
      </p:grpSpPr>
      <p:sp>
        <p:nvSpPr>
          <p:cNvPr id="40" name="Google Shape;40;p10"/>
          <p:cNvSpPr txBox="1"/>
          <p:nvPr>
            <p:ph type="title"/>
          </p:nvPr>
        </p:nvSpPr>
        <p:spPr>
          <a:xfrm>
            <a:off x="406400" y="406400"/>
            <a:ext cx="15443200" cy="1905000"/>
          </a:xfrm>
          <a:prstGeom prst="rect">
            <a:avLst/>
          </a:prstGeom>
          <a:noFill/>
          <a:ln>
            <a:noFill/>
          </a:ln>
        </p:spPr>
        <p:txBody>
          <a:bodyPr anchorCtr="0" anchor="t" bIns="190500" lIns="190500" spcFirstLastPara="1" rIns="190500" wrap="square" tIns="190500">
            <a:noAutofit/>
          </a:bodyPr>
          <a:lstStyle>
            <a:lvl1pPr lvl="0" algn="l">
              <a:lnSpc>
                <a:spcPct val="120000"/>
              </a:lnSpc>
              <a:spcBef>
                <a:spcPts val="0"/>
              </a:spcBef>
              <a:spcAft>
                <a:spcPts val="0"/>
              </a:spcAft>
              <a:buClr>
                <a:srgbClr val="655EE4"/>
              </a:buClr>
              <a:buSzPts val="5600"/>
              <a:buFont typeface="Lato Light"/>
              <a:buNone/>
              <a:defRPr sz="5600">
                <a:solidFill>
                  <a:srgbClr val="655EE4"/>
                </a:solidFill>
                <a:latin typeface="Lato Light"/>
                <a:ea typeface="Lato Light"/>
                <a:cs typeface="Lato Light"/>
                <a:sym typeface="Lato Light"/>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1" name="Google Shape;41;p10"/>
          <p:cNvSpPr txBox="1"/>
          <p:nvPr>
            <p:ph idx="1" type="body"/>
          </p:nvPr>
        </p:nvSpPr>
        <p:spPr>
          <a:xfrm>
            <a:off x="406400" y="2344047"/>
            <a:ext cx="15443200" cy="6395621"/>
          </a:xfrm>
          <a:prstGeom prst="rect">
            <a:avLst/>
          </a:prstGeom>
          <a:noFill/>
          <a:ln>
            <a:noFill/>
          </a:ln>
        </p:spPr>
        <p:txBody>
          <a:bodyPr anchorCtr="0" anchor="t" bIns="190500" lIns="190500" spcFirstLastPara="1" rIns="190500" wrap="square" tIns="190500">
            <a:noAutofit/>
          </a:bodyPr>
          <a:lstStyle>
            <a:lvl1pPr indent="-228600" lvl="0" marL="4572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1pPr>
            <a:lvl2pPr indent="-228600" lvl="1" marL="9144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2pPr>
            <a:lvl3pPr indent="-228600" lvl="2" marL="13716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3pPr>
            <a:lvl4pPr indent="-228600" lvl="3" marL="18288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4pPr>
            <a:lvl5pPr indent="-228600" lvl="4" marL="2286000" algn="l">
              <a:lnSpc>
                <a:spcPct val="130000"/>
              </a:lnSpc>
              <a:spcBef>
                <a:spcPts val="2400"/>
              </a:spcBef>
              <a:spcAft>
                <a:spcPts val="0"/>
              </a:spcAft>
              <a:buClr>
                <a:srgbClr val="262630"/>
              </a:buClr>
              <a:buSzPts val="2400"/>
              <a:buFont typeface="Lato"/>
              <a:buNone/>
              <a:defRPr sz="2400">
                <a:solidFill>
                  <a:srgbClr val="262630"/>
                </a:solidFill>
                <a:latin typeface="Lato"/>
                <a:ea typeface="Lato"/>
                <a:cs typeface="Lato"/>
                <a:sym typeface="Lato"/>
              </a:defRPr>
            </a:lvl5pPr>
            <a:lvl6pPr indent="-424053" lvl="5" marL="2743200" algn="l">
              <a:lnSpc>
                <a:spcPct val="100000"/>
              </a:lnSpc>
              <a:spcBef>
                <a:spcPts val="2300"/>
              </a:spcBef>
              <a:spcAft>
                <a:spcPts val="0"/>
              </a:spcAft>
              <a:buClr>
                <a:srgbClr val="000000"/>
              </a:buClr>
              <a:buSzPts val="3078"/>
              <a:buChar char="•"/>
              <a:defRPr/>
            </a:lvl6pPr>
            <a:lvl7pPr indent="-424053" lvl="6" marL="3200400" algn="l">
              <a:lnSpc>
                <a:spcPct val="100000"/>
              </a:lnSpc>
              <a:spcBef>
                <a:spcPts val="2300"/>
              </a:spcBef>
              <a:spcAft>
                <a:spcPts val="0"/>
              </a:spcAft>
              <a:buClr>
                <a:srgbClr val="000000"/>
              </a:buClr>
              <a:buSzPts val="3078"/>
              <a:buChar char="•"/>
              <a:defRPr/>
            </a:lvl7pPr>
            <a:lvl8pPr indent="-424053" lvl="7" marL="3657600" algn="l">
              <a:lnSpc>
                <a:spcPct val="100000"/>
              </a:lnSpc>
              <a:spcBef>
                <a:spcPts val="2300"/>
              </a:spcBef>
              <a:spcAft>
                <a:spcPts val="0"/>
              </a:spcAft>
              <a:buClr>
                <a:srgbClr val="000000"/>
              </a:buClr>
              <a:buSzPts val="3078"/>
              <a:buChar char="•"/>
              <a:defRPr/>
            </a:lvl8pPr>
            <a:lvl9pPr indent="-424053" lvl="8" marL="4114800" algn="l">
              <a:lnSpc>
                <a:spcPct val="100000"/>
              </a:lnSpc>
              <a:spcBef>
                <a:spcPts val="2300"/>
              </a:spcBef>
              <a:spcAft>
                <a:spcPts val="0"/>
              </a:spcAft>
              <a:buClr>
                <a:srgbClr val="000000"/>
              </a:buClr>
              <a:buSzPts val="3078"/>
              <a:buChar char="•"/>
              <a:defRPr/>
            </a:lvl9pPr>
          </a:lstStyle>
          <a:p/>
        </p:txBody>
      </p:sp>
      <p:sp>
        <p:nvSpPr>
          <p:cNvPr id="42" name="Google Shape;42;p10"/>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1pPr>
            <a:lvl2pPr indent="0" lvl="1"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2pPr>
            <a:lvl3pPr indent="0" lvl="2"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3pPr>
            <a:lvl4pPr indent="0" lvl="3"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4pPr>
            <a:lvl5pPr indent="0" lvl="4"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5pPr>
            <a:lvl6pPr indent="0" lvl="5"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6pPr>
            <a:lvl7pPr indent="0" lvl="6"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7pPr>
            <a:lvl8pPr indent="0" lvl="7"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8pPr>
            <a:lvl9pPr indent="0" lvl="8" marL="0" marR="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47" Type="http://schemas.openxmlformats.org/officeDocument/2006/relationships/theme" Target="../theme/theme2.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11" Type="http://schemas.openxmlformats.org/officeDocument/2006/relationships/theme" Target="../theme/theme3.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DE6"/>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15304716" y="8229600"/>
            <a:ext cx="350013" cy="342900"/>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1pPr>
            <a:lvl2pPr indent="0" lvl="1" marL="0" marR="0" rtl="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2pPr>
            <a:lvl3pPr indent="0" lvl="2" marL="0" marR="0" rtl="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3pPr>
            <a:lvl4pPr indent="0" lvl="3" marL="0" marR="0" rtl="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4pPr>
            <a:lvl5pPr indent="0" lvl="4" marL="0" marR="0" rtl="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5pPr>
            <a:lvl6pPr indent="0" lvl="5" marL="0" marR="0" rtl="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6pPr>
            <a:lvl7pPr indent="0" lvl="6" marL="0" marR="0" rtl="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7pPr>
            <a:lvl8pPr indent="0" lvl="7" marL="0" marR="0" rtl="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8pPr>
            <a:lvl9pPr indent="0" lvl="8" marL="0" marR="0" rtl="0" algn="ctr">
              <a:lnSpc>
                <a:spcPct val="100000"/>
              </a:lnSpc>
              <a:spcBef>
                <a:spcPts val="0"/>
              </a:spcBef>
              <a:spcAft>
                <a:spcPts val="0"/>
              </a:spcAft>
              <a:buClr>
                <a:srgbClr val="231B37"/>
              </a:buClr>
              <a:buSzPts val="1600"/>
              <a:buFont typeface="Lato"/>
              <a:buNone/>
              <a:defRPr b="0" i="0" sz="1600" u="none" cap="none" strike="noStrike">
                <a:solidFill>
                  <a:srgbClr val="231B37"/>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7" name="Google Shape;7;p1"/>
          <p:cNvSpPr txBox="1"/>
          <p:nvPr>
            <p:ph type="title"/>
          </p:nvPr>
        </p:nvSpPr>
        <p:spPr>
          <a:xfrm>
            <a:off x="1587500" y="241300"/>
            <a:ext cx="13081000"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7600"/>
              <a:buFont typeface="Lato Hairline"/>
              <a:buNone/>
              <a:defRPr b="0" i="0" sz="7600" u="none" cap="none" strike="noStrike">
                <a:solidFill>
                  <a:srgbClr val="000000"/>
                </a:solidFill>
                <a:latin typeface="Lato Hairline"/>
                <a:ea typeface="Lato Hairline"/>
                <a:cs typeface="Lato Hairline"/>
                <a:sym typeface="Lato Hairline"/>
              </a:defRPr>
            </a:lvl1pPr>
            <a:lvl2pPr lvl="1" marR="0" rtl="0" algn="ctr">
              <a:lnSpc>
                <a:spcPct val="100000"/>
              </a:lnSpc>
              <a:spcBef>
                <a:spcPts val="0"/>
              </a:spcBef>
              <a:spcAft>
                <a:spcPts val="0"/>
              </a:spcAft>
              <a:buClr>
                <a:srgbClr val="000000"/>
              </a:buClr>
              <a:buSzPts val="7600"/>
              <a:buFont typeface="Lato Hairline"/>
              <a:buNone/>
              <a:defRPr b="0" i="0" sz="7600" u="none" cap="none" strike="noStrike">
                <a:solidFill>
                  <a:srgbClr val="000000"/>
                </a:solidFill>
                <a:latin typeface="Lato Hairline"/>
                <a:ea typeface="Lato Hairline"/>
                <a:cs typeface="Lato Hairline"/>
                <a:sym typeface="Lato Hairline"/>
              </a:defRPr>
            </a:lvl2pPr>
            <a:lvl3pPr lvl="2" marR="0" rtl="0" algn="ctr">
              <a:lnSpc>
                <a:spcPct val="100000"/>
              </a:lnSpc>
              <a:spcBef>
                <a:spcPts val="0"/>
              </a:spcBef>
              <a:spcAft>
                <a:spcPts val="0"/>
              </a:spcAft>
              <a:buClr>
                <a:srgbClr val="000000"/>
              </a:buClr>
              <a:buSzPts val="7600"/>
              <a:buFont typeface="Lato Hairline"/>
              <a:buNone/>
              <a:defRPr b="0" i="0" sz="7600" u="none" cap="none" strike="noStrike">
                <a:solidFill>
                  <a:srgbClr val="000000"/>
                </a:solidFill>
                <a:latin typeface="Lato Hairline"/>
                <a:ea typeface="Lato Hairline"/>
                <a:cs typeface="Lato Hairline"/>
                <a:sym typeface="Lato Hairline"/>
              </a:defRPr>
            </a:lvl3pPr>
            <a:lvl4pPr lvl="3" marR="0" rtl="0" algn="ctr">
              <a:lnSpc>
                <a:spcPct val="100000"/>
              </a:lnSpc>
              <a:spcBef>
                <a:spcPts val="0"/>
              </a:spcBef>
              <a:spcAft>
                <a:spcPts val="0"/>
              </a:spcAft>
              <a:buClr>
                <a:srgbClr val="000000"/>
              </a:buClr>
              <a:buSzPts val="7600"/>
              <a:buFont typeface="Lato Hairline"/>
              <a:buNone/>
              <a:defRPr b="0" i="0" sz="7600" u="none" cap="none" strike="noStrike">
                <a:solidFill>
                  <a:srgbClr val="000000"/>
                </a:solidFill>
                <a:latin typeface="Lato Hairline"/>
                <a:ea typeface="Lato Hairline"/>
                <a:cs typeface="Lato Hairline"/>
                <a:sym typeface="Lato Hairline"/>
              </a:defRPr>
            </a:lvl4pPr>
            <a:lvl5pPr lvl="4" marR="0" rtl="0" algn="ctr">
              <a:lnSpc>
                <a:spcPct val="100000"/>
              </a:lnSpc>
              <a:spcBef>
                <a:spcPts val="0"/>
              </a:spcBef>
              <a:spcAft>
                <a:spcPts val="0"/>
              </a:spcAft>
              <a:buClr>
                <a:srgbClr val="000000"/>
              </a:buClr>
              <a:buSzPts val="7600"/>
              <a:buFont typeface="Lato Hairline"/>
              <a:buNone/>
              <a:defRPr b="0" i="0" sz="7600" u="none" cap="none" strike="noStrike">
                <a:solidFill>
                  <a:srgbClr val="000000"/>
                </a:solidFill>
                <a:latin typeface="Lato Hairline"/>
                <a:ea typeface="Lato Hairline"/>
                <a:cs typeface="Lato Hairline"/>
                <a:sym typeface="Lato Hairline"/>
              </a:defRPr>
            </a:lvl5pPr>
            <a:lvl6pPr lvl="5" marR="0" rtl="0" algn="ctr">
              <a:lnSpc>
                <a:spcPct val="100000"/>
              </a:lnSpc>
              <a:spcBef>
                <a:spcPts val="0"/>
              </a:spcBef>
              <a:spcAft>
                <a:spcPts val="0"/>
              </a:spcAft>
              <a:buClr>
                <a:srgbClr val="000000"/>
              </a:buClr>
              <a:buSzPts val="7600"/>
              <a:buFont typeface="Lato Hairline"/>
              <a:buNone/>
              <a:defRPr b="0" i="0" sz="7600" u="none" cap="none" strike="noStrike">
                <a:solidFill>
                  <a:srgbClr val="000000"/>
                </a:solidFill>
                <a:latin typeface="Lato Hairline"/>
                <a:ea typeface="Lato Hairline"/>
                <a:cs typeface="Lato Hairline"/>
                <a:sym typeface="Lato Hairline"/>
              </a:defRPr>
            </a:lvl6pPr>
            <a:lvl7pPr lvl="6" marR="0" rtl="0" algn="ctr">
              <a:lnSpc>
                <a:spcPct val="100000"/>
              </a:lnSpc>
              <a:spcBef>
                <a:spcPts val="0"/>
              </a:spcBef>
              <a:spcAft>
                <a:spcPts val="0"/>
              </a:spcAft>
              <a:buClr>
                <a:srgbClr val="000000"/>
              </a:buClr>
              <a:buSzPts val="7600"/>
              <a:buFont typeface="Lato Hairline"/>
              <a:buNone/>
              <a:defRPr b="0" i="0" sz="7600" u="none" cap="none" strike="noStrike">
                <a:solidFill>
                  <a:srgbClr val="000000"/>
                </a:solidFill>
                <a:latin typeface="Lato Hairline"/>
                <a:ea typeface="Lato Hairline"/>
                <a:cs typeface="Lato Hairline"/>
                <a:sym typeface="Lato Hairline"/>
              </a:defRPr>
            </a:lvl7pPr>
            <a:lvl8pPr lvl="7" marR="0" rtl="0" algn="ctr">
              <a:lnSpc>
                <a:spcPct val="100000"/>
              </a:lnSpc>
              <a:spcBef>
                <a:spcPts val="0"/>
              </a:spcBef>
              <a:spcAft>
                <a:spcPts val="0"/>
              </a:spcAft>
              <a:buClr>
                <a:srgbClr val="000000"/>
              </a:buClr>
              <a:buSzPts val="7600"/>
              <a:buFont typeface="Lato Hairline"/>
              <a:buNone/>
              <a:defRPr b="0" i="0" sz="7600" u="none" cap="none" strike="noStrike">
                <a:solidFill>
                  <a:srgbClr val="000000"/>
                </a:solidFill>
                <a:latin typeface="Lato Hairline"/>
                <a:ea typeface="Lato Hairline"/>
                <a:cs typeface="Lato Hairline"/>
                <a:sym typeface="Lato Hairline"/>
              </a:defRPr>
            </a:lvl8pPr>
            <a:lvl9pPr lvl="8" marR="0" rtl="0" algn="ctr">
              <a:lnSpc>
                <a:spcPct val="100000"/>
              </a:lnSpc>
              <a:spcBef>
                <a:spcPts val="0"/>
              </a:spcBef>
              <a:spcAft>
                <a:spcPts val="0"/>
              </a:spcAft>
              <a:buClr>
                <a:srgbClr val="000000"/>
              </a:buClr>
              <a:buSzPts val="7600"/>
              <a:buFont typeface="Lato Hairline"/>
              <a:buNone/>
              <a:defRPr b="0" i="0" sz="7600" u="none" cap="none" strike="noStrike">
                <a:solidFill>
                  <a:srgbClr val="000000"/>
                </a:solidFill>
                <a:latin typeface="Lato Hairline"/>
                <a:ea typeface="Lato Hairline"/>
                <a:cs typeface="Lato Hairline"/>
                <a:sym typeface="Lato Hairline"/>
              </a:defRPr>
            </a:lvl9pPr>
          </a:lstStyle>
          <a:p/>
        </p:txBody>
      </p:sp>
      <p:sp>
        <p:nvSpPr>
          <p:cNvPr id="8" name="Google Shape;8;p1"/>
          <p:cNvSpPr txBox="1"/>
          <p:nvPr>
            <p:ph idx="1" type="body"/>
          </p:nvPr>
        </p:nvSpPr>
        <p:spPr>
          <a:xfrm>
            <a:off x="1587500" y="2590800"/>
            <a:ext cx="13081000" cy="5359400"/>
          </a:xfrm>
          <a:prstGeom prst="rect">
            <a:avLst/>
          </a:prstGeom>
          <a:noFill/>
          <a:ln>
            <a:noFill/>
          </a:ln>
        </p:spPr>
        <p:txBody>
          <a:bodyPr anchorCtr="0" anchor="ctr" bIns="50800" lIns="50800" spcFirstLastPara="1" rIns="50800" wrap="square" tIns="50800">
            <a:noAutofit/>
          </a:bodyPr>
          <a:lstStyle>
            <a:lvl1pPr indent="-619506" lvl="0" marL="457200" marR="0" rtl="0" algn="l">
              <a:lnSpc>
                <a:spcPct val="100000"/>
              </a:lnSpc>
              <a:spcBef>
                <a:spcPts val="2300"/>
              </a:spcBef>
              <a:spcAft>
                <a:spcPts val="0"/>
              </a:spcAft>
              <a:buClr>
                <a:srgbClr val="000000"/>
              </a:buClr>
              <a:buSzPts val="6156"/>
              <a:buFont typeface="Bricolage Grotesque ExtraLight"/>
              <a:buChar char="•"/>
              <a:defRPr i="0" sz="3600" u="none" cap="none" strike="noStrike">
                <a:solidFill>
                  <a:srgbClr val="000000"/>
                </a:solidFill>
                <a:latin typeface="Bricolage Grotesque ExtraLight"/>
                <a:ea typeface="Bricolage Grotesque ExtraLight"/>
                <a:cs typeface="Bricolage Grotesque ExtraLight"/>
                <a:sym typeface="Bricolage Grotesque ExtraLight"/>
              </a:defRPr>
            </a:lvl1pPr>
            <a:lvl2pPr indent="-619506" lvl="1" marL="914400" marR="0" rtl="0" algn="l">
              <a:lnSpc>
                <a:spcPct val="100000"/>
              </a:lnSpc>
              <a:spcBef>
                <a:spcPts val="2300"/>
              </a:spcBef>
              <a:spcAft>
                <a:spcPts val="0"/>
              </a:spcAft>
              <a:buClr>
                <a:srgbClr val="000000"/>
              </a:buClr>
              <a:buSzPts val="6156"/>
              <a:buFont typeface="Bricolage Grotesque ExtraLight"/>
              <a:buChar char="•"/>
              <a:defRPr i="0" sz="3600" u="none" cap="none" strike="noStrike">
                <a:solidFill>
                  <a:srgbClr val="000000"/>
                </a:solidFill>
                <a:latin typeface="Bricolage Grotesque ExtraLight"/>
                <a:ea typeface="Bricolage Grotesque ExtraLight"/>
                <a:cs typeface="Bricolage Grotesque ExtraLight"/>
                <a:sym typeface="Bricolage Grotesque ExtraLight"/>
              </a:defRPr>
            </a:lvl2pPr>
            <a:lvl3pPr indent="-619506" lvl="2" marL="1371600" marR="0" rtl="0" algn="l">
              <a:lnSpc>
                <a:spcPct val="100000"/>
              </a:lnSpc>
              <a:spcBef>
                <a:spcPts val="2300"/>
              </a:spcBef>
              <a:spcAft>
                <a:spcPts val="0"/>
              </a:spcAft>
              <a:buClr>
                <a:srgbClr val="000000"/>
              </a:buClr>
              <a:buSzPts val="6156"/>
              <a:buFont typeface="Bricolage Grotesque ExtraLight"/>
              <a:buChar char="•"/>
              <a:defRPr i="0" sz="3600" u="none" cap="none" strike="noStrike">
                <a:solidFill>
                  <a:srgbClr val="000000"/>
                </a:solidFill>
                <a:latin typeface="Bricolage Grotesque ExtraLight"/>
                <a:ea typeface="Bricolage Grotesque ExtraLight"/>
                <a:cs typeface="Bricolage Grotesque ExtraLight"/>
                <a:sym typeface="Bricolage Grotesque ExtraLight"/>
              </a:defRPr>
            </a:lvl3pPr>
            <a:lvl4pPr indent="-619506" lvl="3" marL="1828800" marR="0" rtl="0" algn="l">
              <a:lnSpc>
                <a:spcPct val="100000"/>
              </a:lnSpc>
              <a:spcBef>
                <a:spcPts val="2300"/>
              </a:spcBef>
              <a:spcAft>
                <a:spcPts val="0"/>
              </a:spcAft>
              <a:buClr>
                <a:srgbClr val="000000"/>
              </a:buClr>
              <a:buSzPts val="6156"/>
              <a:buFont typeface="Bricolage Grotesque ExtraLight"/>
              <a:buChar char="•"/>
              <a:defRPr i="0" sz="3600" u="none" cap="none" strike="noStrike">
                <a:solidFill>
                  <a:srgbClr val="000000"/>
                </a:solidFill>
                <a:latin typeface="Bricolage Grotesque ExtraLight"/>
                <a:ea typeface="Bricolage Grotesque ExtraLight"/>
                <a:cs typeface="Bricolage Grotesque ExtraLight"/>
                <a:sym typeface="Bricolage Grotesque ExtraLight"/>
              </a:defRPr>
            </a:lvl4pPr>
            <a:lvl5pPr indent="-619506" lvl="4" marL="2286000" marR="0" rtl="0" algn="l">
              <a:lnSpc>
                <a:spcPct val="100000"/>
              </a:lnSpc>
              <a:spcBef>
                <a:spcPts val="2300"/>
              </a:spcBef>
              <a:spcAft>
                <a:spcPts val="0"/>
              </a:spcAft>
              <a:buClr>
                <a:srgbClr val="000000"/>
              </a:buClr>
              <a:buSzPts val="6156"/>
              <a:buFont typeface="Bricolage Grotesque ExtraLight"/>
              <a:buChar char="•"/>
              <a:defRPr i="0" sz="3600" u="none" cap="none" strike="noStrike">
                <a:solidFill>
                  <a:srgbClr val="000000"/>
                </a:solidFill>
                <a:latin typeface="Bricolage Grotesque ExtraLight"/>
                <a:ea typeface="Bricolage Grotesque ExtraLight"/>
                <a:cs typeface="Bricolage Grotesque ExtraLight"/>
                <a:sym typeface="Bricolage Grotesque ExtraLight"/>
              </a:defRPr>
            </a:lvl5pPr>
            <a:lvl6pPr indent="-619506" lvl="5" marL="2743200" marR="0" rtl="0" algn="l">
              <a:lnSpc>
                <a:spcPct val="100000"/>
              </a:lnSpc>
              <a:spcBef>
                <a:spcPts val="2300"/>
              </a:spcBef>
              <a:spcAft>
                <a:spcPts val="0"/>
              </a:spcAft>
              <a:buClr>
                <a:srgbClr val="000000"/>
              </a:buClr>
              <a:buSzPts val="6156"/>
              <a:buFont typeface="Bricolage Grotesque ExtraLight"/>
              <a:buChar char="•"/>
              <a:defRPr i="0" sz="3600" u="none" cap="none" strike="noStrike">
                <a:solidFill>
                  <a:srgbClr val="000000"/>
                </a:solidFill>
                <a:latin typeface="Bricolage Grotesque ExtraLight"/>
                <a:ea typeface="Bricolage Grotesque ExtraLight"/>
                <a:cs typeface="Bricolage Grotesque ExtraLight"/>
                <a:sym typeface="Bricolage Grotesque ExtraLight"/>
              </a:defRPr>
            </a:lvl6pPr>
            <a:lvl7pPr indent="-619506" lvl="6" marL="3200400" marR="0" rtl="0" algn="l">
              <a:lnSpc>
                <a:spcPct val="100000"/>
              </a:lnSpc>
              <a:spcBef>
                <a:spcPts val="2300"/>
              </a:spcBef>
              <a:spcAft>
                <a:spcPts val="0"/>
              </a:spcAft>
              <a:buClr>
                <a:srgbClr val="000000"/>
              </a:buClr>
              <a:buSzPts val="6156"/>
              <a:buFont typeface="Bricolage Grotesque ExtraLight"/>
              <a:buChar char="•"/>
              <a:defRPr i="0" sz="3600" u="none" cap="none" strike="noStrike">
                <a:solidFill>
                  <a:srgbClr val="000000"/>
                </a:solidFill>
                <a:latin typeface="Bricolage Grotesque ExtraLight"/>
                <a:ea typeface="Bricolage Grotesque ExtraLight"/>
                <a:cs typeface="Bricolage Grotesque ExtraLight"/>
                <a:sym typeface="Bricolage Grotesque ExtraLight"/>
              </a:defRPr>
            </a:lvl7pPr>
            <a:lvl8pPr indent="-619506" lvl="7" marL="3657600" marR="0" rtl="0" algn="l">
              <a:lnSpc>
                <a:spcPct val="100000"/>
              </a:lnSpc>
              <a:spcBef>
                <a:spcPts val="2300"/>
              </a:spcBef>
              <a:spcAft>
                <a:spcPts val="0"/>
              </a:spcAft>
              <a:buClr>
                <a:srgbClr val="000000"/>
              </a:buClr>
              <a:buSzPts val="6156"/>
              <a:buFont typeface="Bricolage Grotesque ExtraLight"/>
              <a:buChar char="•"/>
              <a:defRPr i="0" sz="3600" u="none" cap="none" strike="noStrike">
                <a:solidFill>
                  <a:srgbClr val="000000"/>
                </a:solidFill>
                <a:latin typeface="Bricolage Grotesque ExtraLight"/>
                <a:ea typeface="Bricolage Grotesque ExtraLight"/>
                <a:cs typeface="Bricolage Grotesque ExtraLight"/>
                <a:sym typeface="Bricolage Grotesque ExtraLight"/>
              </a:defRPr>
            </a:lvl8pPr>
            <a:lvl9pPr indent="-619506" lvl="8" marL="4114800" marR="0" rtl="0" algn="l">
              <a:lnSpc>
                <a:spcPct val="100000"/>
              </a:lnSpc>
              <a:spcBef>
                <a:spcPts val="2300"/>
              </a:spcBef>
              <a:spcAft>
                <a:spcPts val="0"/>
              </a:spcAft>
              <a:buClr>
                <a:srgbClr val="000000"/>
              </a:buClr>
              <a:buSzPts val="6156"/>
              <a:buFont typeface="Bricolage Grotesque ExtraLight"/>
              <a:buChar char="•"/>
              <a:defRPr i="0" sz="3600" u="none" cap="none" strike="noStrike">
                <a:solidFill>
                  <a:srgbClr val="000000"/>
                </a:solidFill>
                <a:latin typeface="Bricolage Grotesque ExtraLight"/>
                <a:ea typeface="Bricolage Grotesque ExtraLight"/>
                <a:cs typeface="Bricolage Grotesque ExtraLight"/>
                <a:sym typeface="Bricolage Grotesque Extra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207" name="Shape 207"/>
        <p:cNvGrpSpPr/>
        <p:nvPr/>
      </p:nvGrpSpPr>
      <p:grpSpPr>
        <a:xfrm>
          <a:off x="0" y="0"/>
          <a:ext cx="0" cy="0"/>
          <a:chOff x="0" y="0"/>
          <a:chExt cx="0" cy="0"/>
        </a:xfrm>
      </p:grpSpPr>
      <p:sp>
        <p:nvSpPr>
          <p:cNvPr id="208" name="Google Shape;208;p48"/>
          <p:cNvSpPr txBox="1"/>
          <p:nvPr>
            <p:ph type="title"/>
          </p:nvPr>
        </p:nvSpPr>
        <p:spPr>
          <a:xfrm>
            <a:off x="1079865" y="1080000"/>
            <a:ext cx="15147900" cy="10182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dk1"/>
              </a:buClr>
              <a:buSzPts val="4000"/>
              <a:buFont typeface="Bricolage Grotesque"/>
              <a:buNone/>
              <a:defRPr b="1" sz="4000">
                <a:solidFill>
                  <a:schemeClr val="dk1"/>
                </a:solidFill>
                <a:latin typeface="Bricolage Grotesque"/>
                <a:ea typeface="Bricolage Grotesque"/>
                <a:cs typeface="Bricolage Grotesque"/>
                <a:sym typeface="Bricolage Grotesque"/>
              </a:defRPr>
            </a:lvl1pPr>
            <a:lvl2pPr lvl="1">
              <a:spcBef>
                <a:spcPts val="0"/>
              </a:spcBef>
              <a:spcAft>
                <a:spcPts val="0"/>
              </a:spcAft>
              <a:buClr>
                <a:schemeClr val="dk1"/>
              </a:buClr>
              <a:buSzPts val="5000"/>
              <a:buNone/>
              <a:defRPr sz="5000">
                <a:solidFill>
                  <a:schemeClr val="dk1"/>
                </a:solidFill>
              </a:defRPr>
            </a:lvl2pPr>
            <a:lvl3pPr lvl="2">
              <a:spcBef>
                <a:spcPts val="0"/>
              </a:spcBef>
              <a:spcAft>
                <a:spcPts val="0"/>
              </a:spcAft>
              <a:buClr>
                <a:schemeClr val="dk1"/>
              </a:buClr>
              <a:buSzPts val="5000"/>
              <a:buNone/>
              <a:defRPr sz="5000">
                <a:solidFill>
                  <a:schemeClr val="dk1"/>
                </a:solidFill>
              </a:defRPr>
            </a:lvl3pPr>
            <a:lvl4pPr lvl="3">
              <a:spcBef>
                <a:spcPts val="0"/>
              </a:spcBef>
              <a:spcAft>
                <a:spcPts val="0"/>
              </a:spcAft>
              <a:buClr>
                <a:schemeClr val="dk1"/>
              </a:buClr>
              <a:buSzPts val="5000"/>
              <a:buNone/>
              <a:defRPr sz="5000">
                <a:solidFill>
                  <a:schemeClr val="dk1"/>
                </a:solidFill>
              </a:defRPr>
            </a:lvl4pPr>
            <a:lvl5pPr lvl="4">
              <a:spcBef>
                <a:spcPts val="0"/>
              </a:spcBef>
              <a:spcAft>
                <a:spcPts val="0"/>
              </a:spcAft>
              <a:buClr>
                <a:schemeClr val="dk1"/>
              </a:buClr>
              <a:buSzPts val="5000"/>
              <a:buNone/>
              <a:defRPr sz="5000">
                <a:solidFill>
                  <a:schemeClr val="dk1"/>
                </a:solidFill>
              </a:defRPr>
            </a:lvl5pPr>
            <a:lvl6pPr lvl="5">
              <a:spcBef>
                <a:spcPts val="0"/>
              </a:spcBef>
              <a:spcAft>
                <a:spcPts val="0"/>
              </a:spcAft>
              <a:buClr>
                <a:schemeClr val="dk1"/>
              </a:buClr>
              <a:buSzPts val="5000"/>
              <a:buNone/>
              <a:defRPr sz="5000">
                <a:solidFill>
                  <a:schemeClr val="dk1"/>
                </a:solidFill>
              </a:defRPr>
            </a:lvl6pPr>
            <a:lvl7pPr lvl="6">
              <a:spcBef>
                <a:spcPts val="0"/>
              </a:spcBef>
              <a:spcAft>
                <a:spcPts val="0"/>
              </a:spcAft>
              <a:buClr>
                <a:schemeClr val="dk1"/>
              </a:buClr>
              <a:buSzPts val="5000"/>
              <a:buNone/>
              <a:defRPr sz="5000">
                <a:solidFill>
                  <a:schemeClr val="dk1"/>
                </a:solidFill>
              </a:defRPr>
            </a:lvl7pPr>
            <a:lvl8pPr lvl="7">
              <a:spcBef>
                <a:spcPts val="0"/>
              </a:spcBef>
              <a:spcAft>
                <a:spcPts val="0"/>
              </a:spcAft>
              <a:buClr>
                <a:schemeClr val="dk1"/>
              </a:buClr>
              <a:buSzPts val="5000"/>
              <a:buNone/>
              <a:defRPr sz="5000">
                <a:solidFill>
                  <a:schemeClr val="dk1"/>
                </a:solidFill>
              </a:defRPr>
            </a:lvl8pPr>
            <a:lvl9pPr lvl="8">
              <a:spcBef>
                <a:spcPts val="0"/>
              </a:spcBef>
              <a:spcAft>
                <a:spcPts val="0"/>
              </a:spcAft>
              <a:buClr>
                <a:schemeClr val="dk1"/>
              </a:buClr>
              <a:buSzPts val="5000"/>
              <a:buNone/>
              <a:defRPr sz="5000">
                <a:solidFill>
                  <a:schemeClr val="dk1"/>
                </a:solidFill>
              </a:defRPr>
            </a:lvl9pPr>
          </a:lstStyle>
          <a:p/>
        </p:txBody>
      </p:sp>
      <p:sp>
        <p:nvSpPr>
          <p:cNvPr id="209" name="Google Shape;209;p48"/>
          <p:cNvSpPr txBox="1"/>
          <p:nvPr>
            <p:ph idx="1" type="body"/>
          </p:nvPr>
        </p:nvSpPr>
        <p:spPr>
          <a:xfrm>
            <a:off x="1079865" y="2520000"/>
            <a:ext cx="14285400" cy="5720400"/>
          </a:xfrm>
          <a:prstGeom prst="rect">
            <a:avLst/>
          </a:prstGeom>
          <a:noFill/>
          <a:ln>
            <a:noFill/>
          </a:ln>
        </p:spPr>
        <p:txBody>
          <a:bodyPr anchorCtr="0" anchor="t" bIns="0" lIns="0" spcFirstLastPara="1" rIns="0" wrap="square" tIns="0">
            <a:normAutofit/>
          </a:bodyPr>
          <a:lstStyle>
            <a:lvl1pPr indent="-431800" lvl="0" marL="457200">
              <a:lnSpc>
                <a:spcPct val="115000"/>
              </a:lnSpc>
              <a:spcBef>
                <a:spcPts val="0"/>
              </a:spcBef>
              <a:spcAft>
                <a:spcPts val="0"/>
              </a:spcAft>
              <a:buClr>
                <a:schemeClr val="dk1"/>
              </a:buClr>
              <a:buSzPts val="3200"/>
              <a:buFont typeface="Bricolage Grotesque"/>
              <a:buChar char="●"/>
              <a:defRPr sz="3200">
                <a:solidFill>
                  <a:schemeClr val="dk1"/>
                </a:solidFill>
                <a:latin typeface="Bricolage Grotesque"/>
                <a:ea typeface="Bricolage Grotesque"/>
                <a:cs typeface="Bricolage Grotesque"/>
                <a:sym typeface="Bricolage Grotesque"/>
              </a:defRPr>
            </a:lvl1pPr>
            <a:lvl2pPr indent="-387350" lvl="1" marL="914400">
              <a:lnSpc>
                <a:spcPct val="115000"/>
              </a:lnSpc>
              <a:spcBef>
                <a:spcPts val="0"/>
              </a:spcBef>
              <a:spcAft>
                <a:spcPts val="0"/>
              </a:spcAft>
              <a:buClr>
                <a:schemeClr val="dk1"/>
              </a:buClr>
              <a:buSzPts val="2500"/>
              <a:buFont typeface="Bricolage Grotesque"/>
              <a:buChar char="○"/>
              <a:defRPr sz="2500">
                <a:solidFill>
                  <a:schemeClr val="dk1"/>
                </a:solidFill>
                <a:latin typeface="Bricolage Grotesque"/>
                <a:ea typeface="Bricolage Grotesque"/>
                <a:cs typeface="Bricolage Grotesque"/>
                <a:sym typeface="Bricolage Grotesque"/>
              </a:defRPr>
            </a:lvl2pPr>
            <a:lvl3pPr indent="-387350" lvl="2" marL="1371600">
              <a:lnSpc>
                <a:spcPct val="115000"/>
              </a:lnSpc>
              <a:spcBef>
                <a:spcPts val="0"/>
              </a:spcBef>
              <a:spcAft>
                <a:spcPts val="0"/>
              </a:spcAft>
              <a:buClr>
                <a:schemeClr val="dk1"/>
              </a:buClr>
              <a:buSzPts val="2500"/>
              <a:buFont typeface="Bricolage Grotesque"/>
              <a:buChar char="■"/>
              <a:defRPr sz="2500">
                <a:solidFill>
                  <a:schemeClr val="dk1"/>
                </a:solidFill>
                <a:latin typeface="Bricolage Grotesque"/>
                <a:ea typeface="Bricolage Grotesque"/>
                <a:cs typeface="Bricolage Grotesque"/>
                <a:sym typeface="Bricolage Grotesque"/>
              </a:defRPr>
            </a:lvl3pPr>
            <a:lvl4pPr indent="-387350" lvl="3" marL="1828800">
              <a:lnSpc>
                <a:spcPct val="115000"/>
              </a:lnSpc>
              <a:spcBef>
                <a:spcPts val="0"/>
              </a:spcBef>
              <a:spcAft>
                <a:spcPts val="0"/>
              </a:spcAft>
              <a:buClr>
                <a:schemeClr val="dk1"/>
              </a:buClr>
              <a:buSzPts val="2500"/>
              <a:buFont typeface="Bricolage Grotesque"/>
              <a:buChar char="●"/>
              <a:defRPr sz="2500">
                <a:solidFill>
                  <a:schemeClr val="dk1"/>
                </a:solidFill>
                <a:latin typeface="Bricolage Grotesque"/>
                <a:ea typeface="Bricolage Grotesque"/>
                <a:cs typeface="Bricolage Grotesque"/>
                <a:sym typeface="Bricolage Grotesque"/>
              </a:defRPr>
            </a:lvl4pPr>
            <a:lvl5pPr indent="-387350" lvl="4" marL="2286000">
              <a:lnSpc>
                <a:spcPct val="115000"/>
              </a:lnSpc>
              <a:spcBef>
                <a:spcPts val="0"/>
              </a:spcBef>
              <a:spcAft>
                <a:spcPts val="0"/>
              </a:spcAft>
              <a:buClr>
                <a:schemeClr val="dk1"/>
              </a:buClr>
              <a:buSzPts val="2500"/>
              <a:buFont typeface="Bricolage Grotesque"/>
              <a:buChar char="○"/>
              <a:defRPr sz="2500">
                <a:solidFill>
                  <a:schemeClr val="dk1"/>
                </a:solidFill>
                <a:latin typeface="Bricolage Grotesque"/>
                <a:ea typeface="Bricolage Grotesque"/>
                <a:cs typeface="Bricolage Grotesque"/>
                <a:sym typeface="Bricolage Grotesque"/>
              </a:defRPr>
            </a:lvl5pPr>
            <a:lvl6pPr indent="-387350" lvl="5" marL="2743200">
              <a:lnSpc>
                <a:spcPct val="115000"/>
              </a:lnSpc>
              <a:spcBef>
                <a:spcPts val="0"/>
              </a:spcBef>
              <a:spcAft>
                <a:spcPts val="0"/>
              </a:spcAft>
              <a:buClr>
                <a:schemeClr val="dk1"/>
              </a:buClr>
              <a:buSzPts val="2500"/>
              <a:buFont typeface="Bricolage Grotesque"/>
              <a:buChar char="■"/>
              <a:defRPr sz="2500">
                <a:solidFill>
                  <a:schemeClr val="dk1"/>
                </a:solidFill>
                <a:latin typeface="Bricolage Grotesque"/>
                <a:ea typeface="Bricolage Grotesque"/>
                <a:cs typeface="Bricolage Grotesque"/>
                <a:sym typeface="Bricolage Grotesque"/>
              </a:defRPr>
            </a:lvl6pPr>
            <a:lvl7pPr indent="-387350" lvl="6" marL="3200400">
              <a:lnSpc>
                <a:spcPct val="115000"/>
              </a:lnSpc>
              <a:spcBef>
                <a:spcPts val="0"/>
              </a:spcBef>
              <a:spcAft>
                <a:spcPts val="0"/>
              </a:spcAft>
              <a:buClr>
                <a:schemeClr val="dk1"/>
              </a:buClr>
              <a:buSzPts val="2500"/>
              <a:buFont typeface="Bricolage Grotesque"/>
              <a:buChar char="●"/>
              <a:defRPr sz="2500">
                <a:solidFill>
                  <a:schemeClr val="dk1"/>
                </a:solidFill>
                <a:latin typeface="Bricolage Grotesque"/>
                <a:ea typeface="Bricolage Grotesque"/>
                <a:cs typeface="Bricolage Grotesque"/>
                <a:sym typeface="Bricolage Grotesque"/>
              </a:defRPr>
            </a:lvl7pPr>
            <a:lvl8pPr indent="-387350" lvl="7" marL="3657600">
              <a:lnSpc>
                <a:spcPct val="115000"/>
              </a:lnSpc>
              <a:spcBef>
                <a:spcPts val="0"/>
              </a:spcBef>
              <a:spcAft>
                <a:spcPts val="0"/>
              </a:spcAft>
              <a:buClr>
                <a:schemeClr val="dk1"/>
              </a:buClr>
              <a:buSzPts val="2500"/>
              <a:buFont typeface="Bricolage Grotesque"/>
              <a:buChar char="○"/>
              <a:defRPr sz="2500">
                <a:solidFill>
                  <a:schemeClr val="dk1"/>
                </a:solidFill>
                <a:latin typeface="Bricolage Grotesque"/>
                <a:ea typeface="Bricolage Grotesque"/>
                <a:cs typeface="Bricolage Grotesque"/>
                <a:sym typeface="Bricolage Grotesque"/>
              </a:defRPr>
            </a:lvl8pPr>
            <a:lvl9pPr indent="-387350" lvl="8" marL="4114800">
              <a:lnSpc>
                <a:spcPct val="115000"/>
              </a:lnSpc>
              <a:spcBef>
                <a:spcPts val="0"/>
              </a:spcBef>
              <a:spcAft>
                <a:spcPts val="0"/>
              </a:spcAft>
              <a:buClr>
                <a:schemeClr val="dk1"/>
              </a:buClr>
              <a:buSzPts val="2500"/>
              <a:buFont typeface="Bricolage Grotesque"/>
              <a:buChar char="■"/>
              <a:defRPr sz="2500">
                <a:solidFill>
                  <a:schemeClr val="dk1"/>
                </a:solidFill>
                <a:latin typeface="Bricolage Grotesque"/>
                <a:ea typeface="Bricolage Grotesque"/>
                <a:cs typeface="Bricolage Grotesque"/>
                <a:sym typeface="Bricolage Grotesque"/>
              </a:defRPr>
            </a:lvl9pPr>
          </a:lstStyle>
          <a:p/>
        </p:txBody>
      </p:sp>
      <p:sp>
        <p:nvSpPr>
          <p:cNvPr id="210" name="Google Shape;210;p48"/>
          <p:cNvSpPr txBox="1"/>
          <p:nvPr>
            <p:ph idx="12" type="sldNum"/>
          </p:nvPr>
        </p:nvSpPr>
        <p:spPr>
          <a:xfrm>
            <a:off x="15062147" y="8290163"/>
            <a:ext cx="975600" cy="699600"/>
          </a:xfrm>
          <a:prstGeom prst="rect">
            <a:avLst/>
          </a:prstGeom>
          <a:noFill/>
          <a:ln>
            <a:noFill/>
          </a:ln>
        </p:spPr>
        <p:txBody>
          <a:bodyPr anchorCtr="0" anchor="ctr" bIns="162550" lIns="162550" spcFirstLastPara="1" rIns="162550" wrap="square" tIns="162550">
            <a:normAutofit/>
          </a:bodyPr>
          <a:lstStyle>
            <a:lvl1pPr lvl="0" algn="r">
              <a:buNone/>
              <a:defRPr sz="1800">
                <a:solidFill>
                  <a:schemeClr val="dk1"/>
                </a:solidFill>
              </a:defRPr>
            </a:lvl1pPr>
            <a:lvl2pPr lvl="1" algn="r">
              <a:buNone/>
              <a:defRPr sz="1800">
                <a:solidFill>
                  <a:schemeClr val="dk1"/>
                </a:solidFill>
              </a:defRPr>
            </a:lvl2pPr>
            <a:lvl3pPr lvl="2" algn="r">
              <a:buNone/>
              <a:defRPr sz="1800">
                <a:solidFill>
                  <a:schemeClr val="dk1"/>
                </a:solidFill>
              </a:defRPr>
            </a:lvl3pPr>
            <a:lvl4pPr lvl="3" algn="r">
              <a:buNone/>
              <a:defRPr sz="1800">
                <a:solidFill>
                  <a:schemeClr val="dk1"/>
                </a:solidFill>
              </a:defRPr>
            </a:lvl4pPr>
            <a:lvl5pPr lvl="4" algn="r">
              <a:buNone/>
              <a:defRPr sz="1800">
                <a:solidFill>
                  <a:schemeClr val="dk1"/>
                </a:solidFill>
              </a:defRPr>
            </a:lvl5pPr>
            <a:lvl6pPr lvl="5" algn="r">
              <a:buNone/>
              <a:defRPr sz="1800">
                <a:solidFill>
                  <a:schemeClr val="dk1"/>
                </a:solidFill>
              </a:defRPr>
            </a:lvl6pPr>
            <a:lvl7pPr lvl="6" algn="r">
              <a:buNone/>
              <a:defRPr sz="1800">
                <a:solidFill>
                  <a:schemeClr val="dk1"/>
                </a:solidFill>
              </a:defRPr>
            </a:lvl7pPr>
            <a:lvl8pPr lvl="7" algn="r">
              <a:buNone/>
              <a:defRPr sz="1800">
                <a:solidFill>
                  <a:schemeClr val="dk1"/>
                </a:solidFill>
              </a:defRPr>
            </a:lvl8pPr>
            <a:lvl9pPr lvl="8" algn="r">
              <a:buNone/>
              <a:defRPr sz="1800">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1.xml"/><Relationship Id="rId3" Type="http://schemas.openxmlformats.org/officeDocument/2006/relationships/hyperlink" Target="https://link.springer.com/chapter/10.1007/978-981-33-4183-8_3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7.xml"/><Relationship Id="rId3" Type="http://schemas.openxmlformats.org/officeDocument/2006/relationships/image" Target="../media/image1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mailto:mattias.gasser@co-agency.li" TargetMode="External"/><Relationship Id="rId4" Type="http://schemas.openxmlformats.org/officeDocument/2006/relationships/hyperlink" Target="https://www.linkedin.com/in/mattias-gasser/" TargetMode="External"/><Relationship Id="rId9" Type="http://schemas.openxmlformats.org/officeDocument/2006/relationships/image" Target="../media/image29.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16.png"/><Relationship Id="rId10"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7.xml"/><Relationship Id="rId3" Type="http://schemas.openxmlformats.org/officeDocument/2006/relationships/image" Target="../media/image21.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8.xml"/><Relationship Id="rId3" Type="http://schemas.openxmlformats.org/officeDocument/2006/relationships/image" Target="../media/image25.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 Id="rId3" Type="http://schemas.openxmlformats.org/officeDocument/2006/relationships/image" Target="../media/image6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5.xml"/><Relationship Id="rId3" Type="http://schemas.openxmlformats.org/officeDocument/2006/relationships/hyperlink" Target="https://www.linkedin.com/in/mattias-gasser/" TargetMode="External"/><Relationship Id="rId4" Type="http://schemas.openxmlformats.org/officeDocument/2006/relationships/image" Target="../media/image36.png"/><Relationship Id="rId5" Type="http://schemas.openxmlformats.org/officeDocument/2006/relationships/image" Target="../media/image30.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2.xml"/><Relationship Id="rId3" Type="http://schemas.openxmlformats.org/officeDocument/2006/relationships/image" Target="../media/image44.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6.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43.png"/><Relationship Id="rId7" Type="http://schemas.openxmlformats.org/officeDocument/2006/relationships/image" Target="../media/image37.png"/><Relationship Id="rId8"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7.xml"/><Relationship Id="rId3" Type="http://schemas.openxmlformats.org/officeDocument/2006/relationships/image" Target="../media/image40.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9.xml"/><Relationship Id="rId3" Type="http://schemas.openxmlformats.org/officeDocument/2006/relationships/image" Target="../media/image39.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3.xml"/><Relationship Id="rId3" Type="http://schemas.openxmlformats.org/officeDocument/2006/relationships/image" Target="../media/image40.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5.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6.xml"/><Relationship Id="rId3"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7.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9.xml"/><Relationship Id="rId3" Type="http://schemas.openxmlformats.org/officeDocument/2006/relationships/image" Target="../media/image47.png"/><Relationship Id="rId4" Type="http://schemas.openxmlformats.org/officeDocument/2006/relationships/image" Target="../media/image55.png"/><Relationship Id="rId5" Type="http://schemas.openxmlformats.org/officeDocument/2006/relationships/image" Target="../media/image61.png"/><Relationship Id="rId6"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0.xml"/><Relationship Id="rId3" Type="http://schemas.openxmlformats.org/officeDocument/2006/relationships/image" Target="../media/image64.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1.xml"/><Relationship Id="rId3" Type="http://schemas.openxmlformats.org/officeDocument/2006/relationships/image" Target="../media/image19.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3.xml"/><Relationship Id="rId3"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6.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0.png"/><Relationship Id="rId8" Type="http://schemas.openxmlformats.org/officeDocument/2006/relationships/hyperlink" Target="https://www.linkedin.com/help/linkedin/answer/a524335/verwenden-booleschen-suche-auf-linkedin?lang=de"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8.xml"/><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62.png"/><Relationship Id="rId6" Type="http://schemas.openxmlformats.org/officeDocument/2006/relationships/image" Target="../media/image60.png"/><Relationship Id="rId7" Type="http://schemas.openxmlformats.org/officeDocument/2006/relationships/image" Target="../media/image19.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0.xml"/><Relationship Id="rId3" Type="http://schemas.openxmlformats.org/officeDocument/2006/relationships/image" Target="../media/image65.png"/><Relationship Id="rId4" Type="http://schemas.openxmlformats.org/officeDocument/2006/relationships/image" Target="../media/image63.png"/><Relationship Id="rId5"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3.xml"/><Relationship Id="rId3" Type="http://schemas.openxmlformats.org/officeDocument/2006/relationships/image" Target="../media/image13.png"/><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5.xml"/><Relationship Id="rId3"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59"/>
          <p:cNvPicPr preferRelativeResize="0"/>
          <p:nvPr/>
        </p:nvPicPr>
        <p:blipFill>
          <a:blip r:embed="rId3">
            <a:alphaModFix/>
          </a:blip>
          <a:stretch>
            <a:fillRect/>
          </a:stretch>
        </p:blipFill>
        <p:spPr>
          <a:xfrm>
            <a:off x="2918286" y="566000"/>
            <a:ext cx="7900616" cy="6974758"/>
          </a:xfrm>
          <a:prstGeom prst="rect">
            <a:avLst/>
          </a:prstGeom>
          <a:noFill/>
          <a:ln>
            <a:noFill/>
          </a:ln>
        </p:spPr>
      </p:pic>
      <p:pic>
        <p:nvPicPr>
          <p:cNvPr id="259" name="Google Shape;259;p59"/>
          <p:cNvPicPr preferRelativeResize="0"/>
          <p:nvPr/>
        </p:nvPicPr>
        <p:blipFill>
          <a:blip r:embed="rId4">
            <a:alphaModFix/>
          </a:blip>
          <a:stretch>
            <a:fillRect/>
          </a:stretch>
        </p:blipFill>
        <p:spPr>
          <a:xfrm>
            <a:off x="11908017" y="7939800"/>
            <a:ext cx="3835423" cy="803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D7D">
            <a:alpha val="60780"/>
          </a:srgbClr>
        </a:solidFill>
      </p:bgPr>
    </p:bg>
    <p:spTree>
      <p:nvGrpSpPr>
        <p:cNvPr id="330" name="Shape 330"/>
        <p:cNvGrpSpPr/>
        <p:nvPr/>
      </p:nvGrpSpPr>
      <p:grpSpPr>
        <a:xfrm>
          <a:off x="0" y="0"/>
          <a:ext cx="0" cy="0"/>
          <a:chOff x="0" y="0"/>
          <a:chExt cx="0" cy="0"/>
        </a:xfrm>
      </p:grpSpPr>
      <p:grpSp>
        <p:nvGrpSpPr>
          <p:cNvPr id="331" name="Google Shape;331;p68"/>
          <p:cNvGrpSpPr/>
          <p:nvPr/>
        </p:nvGrpSpPr>
        <p:grpSpPr>
          <a:xfrm>
            <a:off x="5043961" y="1310700"/>
            <a:ext cx="2531232" cy="2531232"/>
            <a:chOff x="3490737" y="1374053"/>
            <a:chExt cx="1423800" cy="1423800"/>
          </a:xfrm>
        </p:grpSpPr>
        <p:sp>
          <p:nvSpPr>
            <p:cNvPr id="332" name="Google Shape;332;p68"/>
            <p:cNvSpPr/>
            <p:nvPr/>
          </p:nvSpPr>
          <p:spPr>
            <a:xfrm>
              <a:off x="3490737" y="1374053"/>
              <a:ext cx="1423800" cy="1423800"/>
            </a:xfrm>
            <a:prstGeom prst="ellipse">
              <a:avLst/>
            </a:prstGeom>
            <a:solidFill>
              <a:srgbClr val="FF6D7D"/>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33" name="Google Shape;333;p68"/>
            <p:cNvSpPr txBox="1"/>
            <p:nvPr/>
          </p:nvSpPr>
          <p:spPr>
            <a:xfrm>
              <a:off x="3718754" y="1613603"/>
              <a:ext cx="967800" cy="944700"/>
            </a:xfrm>
            <a:prstGeom prst="rect">
              <a:avLst/>
            </a:prstGeom>
            <a:solidFill>
              <a:srgbClr val="FF6D7D"/>
            </a:solidFill>
            <a:ln>
              <a:noFill/>
            </a:ln>
          </p:spPr>
          <p:txBody>
            <a:bodyPr anchorCtr="0" anchor="ctr" bIns="162525" lIns="162525" spcFirstLastPara="1" rIns="162525" wrap="square" tIns="162525">
              <a:noAutofit/>
            </a:bodyPr>
            <a:lstStyle/>
            <a:p>
              <a:pPr indent="0" lvl="0" marL="0" rtl="0" algn="ctr">
                <a:spcBef>
                  <a:spcPts val="0"/>
                </a:spcBef>
                <a:spcAft>
                  <a:spcPts val="0"/>
                </a:spcAft>
                <a:buNone/>
              </a:pPr>
              <a:r>
                <a:rPr b="1" lang="en-US" sz="3200">
                  <a:solidFill>
                    <a:srgbClr val="FFFFFF"/>
                  </a:solidFill>
                  <a:latin typeface="Bricolage Grotesque"/>
                  <a:ea typeface="Bricolage Grotesque"/>
                  <a:cs typeface="Bricolage Grotesque"/>
                  <a:sym typeface="Bricolage Grotesque"/>
                </a:rPr>
                <a:t>+33 %</a:t>
              </a:r>
              <a:endParaRPr b="1" sz="3200">
                <a:solidFill>
                  <a:srgbClr val="FFFFFF"/>
                </a:solidFill>
                <a:latin typeface="Bricolage Grotesque"/>
                <a:ea typeface="Bricolage Grotesque"/>
                <a:cs typeface="Bricolage Grotesque"/>
                <a:sym typeface="Bricolage Grotesque"/>
              </a:endParaRPr>
            </a:p>
            <a:p>
              <a:pPr indent="0" lvl="0" marL="0" rtl="0" algn="ctr">
                <a:spcBef>
                  <a:spcPts val="0"/>
                </a:spcBef>
                <a:spcAft>
                  <a:spcPts val="0"/>
                </a:spcAft>
                <a:buNone/>
              </a:pPr>
              <a:r>
                <a:rPr lang="en-US" sz="1800">
                  <a:solidFill>
                    <a:srgbClr val="FFFFFF"/>
                  </a:solidFill>
                  <a:latin typeface="Bricolage Grotesque"/>
                  <a:ea typeface="Bricolage Grotesque"/>
                  <a:cs typeface="Bricolage Grotesque"/>
                  <a:sym typeface="Bricolage Grotesque"/>
                </a:rPr>
                <a:t>mehr Leads</a:t>
              </a:r>
              <a:endParaRPr sz="1800">
                <a:solidFill>
                  <a:srgbClr val="FFFFFF"/>
                </a:solidFill>
                <a:latin typeface="Bricolage Grotesque"/>
                <a:ea typeface="Bricolage Grotesque"/>
                <a:cs typeface="Bricolage Grotesque"/>
                <a:sym typeface="Bricolage Grotesque"/>
              </a:endParaRPr>
            </a:p>
          </p:txBody>
        </p:sp>
      </p:grpSp>
      <p:sp>
        <p:nvSpPr>
          <p:cNvPr id="334" name="Google Shape;334;p68"/>
          <p:cNvSpPr txBox="1"/>
          <p:nvPr>
            <p:ph idx="1" type="body"/>
          </p:nvPr>
        </p:nvSpPr>
        <p:spPr>
          <a:xfrm>
            <a:off x="406450" y="8000972"/>
            <a:ext cx="15443100" cy="886800"/>
          </a:xfrm>
          <a:prstGeom prst="rect">
            <a:avLst/>
          </a:prstGeom>
        </p:spPr>
        <p:txBody>
          <a:bodyPr anchorCtr="0" anchor="t" bIns="190500" lIns="190500" spcFirstLastPara="1" rIns="190500" wrap="square" tIns="190500">
            <a:noAutofit/>
          </a:bodyPr>
          <a:lstStyle/>
          <a:p>
            <a:pPr indent="0" lvl="0" marL="0" rtl="0" algn="l">
              <a:spcBef>
                <a:spcPts val="2400"/>
              </a:spcBef>
              <a:spcAft>
                <a:spcPts val="0"/>
              </a:spcAft>
              <a:buNone/>
            </a:pPr>
            <a:r>
              <a:rPr lang="en-US">
                <a:solidFill>
                  <a:srgbClr val="D14958"/>
                </a:solidFill>
              </a:rPr>
              <a:t>Quelle: https://www.superoffice.com/blog/social-selling/</a:t>
            </a:r>
            <a:endParaRPr>
              <a:solidFill>
                <a:srgbClr val="D14958"/>
              </a:solidFill>
            </a:endParaRPr>
          </a:p>
        </p:txBody>
      </p:sp>
      <p:sp>
        <p:nvSpPr>
          <p:cNvPr id="335" name="Google Shape;335;p68"/>
          <p:cNvSpPr/>
          <p:nvPr/>
        </p:nvSpPr>
        <p:spPr>
          <a:xfrm rot="-6596481">
            <a:off x="5193749" y="5479099"/>
            <a:ext cx="1371321" cy="1371321"/>
          </a:xfrm>
          <a:prstGeom prst="ellipse">
            <a:avLst/>
          </a:prstGeom>
          <a:solidFill>
            <a:srgbClr val="FF6D7D"/>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36" name="Google Shape;336;p68"/>
          <p:cNvSpPr/>
          <p:nvPr/>
        </p:nvSpPr>
        <p:spPr>
          <a:xfrm rot="-6598986">
            <a:off x="2691039" y="1740818"/>
            <a:ext cx="783044" cy="783044"/>
          </a:xfrm>
          <a:prstGeom prst="ellipse">
            <a:avLst/>
          </a:prstGeom>
          <a:solidFill>
            <a:srgbClr val="FF6D7D"/>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37" name="Google Shape;337;p68"/>
          <p:cNvSpPr/>
          <p:nvPr/>
        </p:nvSpPr>
        <p:spPr>
          <a:xfrm>
            <a:off x="3702592" y="3410828"/>
            <a:ext cx="2132400" cy="2132400"/>
          </a:xfrm>
          <a:prstGeom prst="ellipse">
            <a:avLst/>
          </a:prstGeom>
          <a:solidFill>
            <a:srgbClr val="FF7A59"/>
          </a:solid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US" sz="2500">
                <a:solidFill>
                  <a:schemeClr val="lt1"/>
                </a:solidFill>
                <a:latin typeface="Bricolage Grotesque"/>
                <a:ea typeface="Bricolage Grotesque"/>
                <a:cs typeface="Bricolage Grotesque"/>
                <a:sym typeface="Bricolage Grotesque"/>
              </a:rPr>
              <a:t>+24 %</a:t>
            </a:r>
            <a:br>
              <a:rPr b="1" lang="en-US" sz="1700">
                <a:solidFill>
                  <a:schemeClr val="lt1"/>
                </a:solidFill>
                <a:latin typeface="Bricolage Grotesque"/>
                <a:ea typeface="Bricolage Grotesque"/>
                <a:cs typeface="Bricolage Grotesque"/>
                <a:sym typeface="Bricolage Grotesque"/>
              </a:rPr>
            </a:br>
            <a:r>
              <a:rPr lang="en-US" sz="1500">
                <a:solidFill>
                  <a:schemeClr val="lt1"/>
                </a:solidFill>
                <a:latin typeface="Bricolage Grotesque"/>
                <a:ea typeface="Bricolage Grotesque"/>
                <a:cs typeface="Bricolage Grotesque"/>
                <a:sym typeface="Bricolage Grotesque"/>
              </a:rPr>
              <a:t>Lead-</a:t>
            </a:r>
            <a:br>
              <a:rPr lang="en-US" sz="1500">
                <a:solidFill>
                  <a:schemeClr val="lt1"/>
                </a:solidFill>
                <a:latin typeface="Bricolage Grotesque"/>
                <a:ea typeface="Bricolage Grotesque"/>
                <a:cs typeface="Bricolage Grotesque"/>
                <a:sym typeface="Bricolage Grotesque"/>
              </a:rPr>
            </a:br>
            <a:r>
              <a:rPr lang="en-US" sz="1500">
                <a:solidFill>
                  <a:schemeClr val="lt1"/>
                </a:solidFill>
                <a:latin typeface="Bricolage Grotesque"/>
                <a:ea typeface="Bricolage Grotesque"/>
                <a:cs typeface="Bricolage Grotesque"/>
                <a:sym typeface="Bricolage Grotesque"/>
              </a:rPr>
              <a:t>Konversionsrate</a:t>
            </a:r>
            <a:endParaRPr sz="1500">
              <a:solidFill>
                <a:schemeClr val="lt1"/>
              </a:solidFill>
              <a:latin typeface="Bricolage Grotesque"/>
              <a:ea typeface="Bricolage Grotesque"/>
              <a:cs typeface="Bricolage Grotesque"/>
              <a:sym typeface="Bricolage Grotesque"/>
            </a:endParaRPr>
          </a:p>
        </p:txBody>
      </p:sp>
      <p:sp>
        <p:nvSpPr>
          <p:cNvPr id="338" name="Google Shape;338;p68"/>
          <p:cNvSpPr/>
          <p:nvPr/>
        </p:nvSpPr>
        <p:spPr>
          <a:xfrm>
            <a:off x="9034851" y="577070"/>
            <a:ext cx="2989500" cy="2989500"/>
          </a:xfrm>
          <a:prstGeom prst="ellipse">
            <a:avLst/>
          </a:prstGeom>
          <a:solidFill>
            <a:srgbClr val="FF6554"/>
          </a:solidFill>
          <a:ln>
            <a:noFill/>
          </a:ln>
        </p:spPr>
        <p:txBody>
          <a:bodyPr anchorCtr="0" anchor="ctr" bIns="162525" lIns="162525" spcFirstLastPara="1" rIns="162525" wrap="square" tIns="162525">
            <a:noAutofit/>
          </a:bodyPr>
          <a:lstStyle/>
          <a:p>
            <a:pPr indent="0" lvl="0" marL="0" rtl="0" algn="ctr">
              <a:lnSpc>
                <a:spcPct val="115000"/>
              </a:lnSpc>
              <a:spcBef>
                <a:spcPts val="0"/>
              </a:spcBef>
              <a:spcAft>
                <a:spcPts val="0"/>
              </a:spcAft>
              <a:buNone/>
            </a:pPr>
            <a:r>
              <a:rPr b="1" lang="en-US" sz="3600">
                <a:solidFill>
                  <a:srgbClr val="FFFFFF"/>
                </a:solidFill>
                <a:latin typeface="Bricolage Grotesque"/>
                <a:ea typeface="Bricolage Grotesque"/>
                <a:cs typeface="Bricolage Grotesque"/>
                <a:sym typeface="Bricolage Grotesque"/>
              </a:rPr>
              <a:t>+</a:t>
            </a:r>
            <a:r>
              <a:rPr b="1" lang="en-US" sz="3600">
                <a:solidFill>
                  <a:srgbClr val="FFFFFF"/>
                </a:solidFill>
                <a:latin typeface="Bricolage Grotesque"/>
                <a:ea typeface="Bricolage Grotesque"/>
                <a:cs typeface="Bricolage Grotesque"/>
                <a:sym typeface="Bricolage Grotesque"/>
              </a:rPr>
              <a:t>31 %</a:t>
            </a:r>
            <a:endParaRPr b="1" sz="3600">
              <a:solidFill>
                <a:srgbClr val="FFFFFF"/>
              </a:solidFill>
              <a:latin typeface="Bricolage Grotesque"/>
              <a:ea typeface="Bricolage Grotesque"/>
              <a:cs typeface="Bricolage Grotesque"/>
              <a:sym typeface="Bricolage Grotesque"/>
            </a:endParaRPr>
          </a:p>
          <a:p>
            <a:pPr indent="0" lvl="0" marL="0" rtl="0" algn="ctr">
              <a:lnSpc>
                <a:spcPct val="115000"/>
              </a:lnSpc>
              <a:spcBef>
                <a:spcPts val="0"/>
              </a:spcBef>
              <a:spcAft>
                <a:spcPts val="0"/>
              </a:spcAft>
              <a:buNone/>
            </a:pPr>
            <a:r>
              <a:rPr lang="en-US" sz="1800">
                <a:solidFill>
                  <a:srgbClr val="FFFFFF"/>
                </a:solidFill>
                <a:latin typeface="Bricolage Grotesque"/>
                <a:ea typeface="Bricolage Grotesque"/>
                <a:cs typeface="Bricolage Grotesque"/>
                <a:sym typeface="Bricolage Grotesque"/>
              </a:rPr>
              <a:t>Tiefere Kunden- beziehungen</a:t>
            </a:r>
            <a:r>
              <a:rPr lang="en-US" sz="2400">
                <a:solidFill>
                  <a:srgbClr val="FFFFFF"/>
                </a:solidFill>
                <a:latin typeface="Bricolage Grotesque"/>
                <a:ea typeface="Bricolage Grotesque"/>
                <a:cs typeface="Bricolage Grotesque"/>
                <a:sym typeface="Bricolage Grotesque"/>
              </a:rPr>
              <a:t> </a:t>
            </a:r>
            <a:endParaRPr b="1" sz="3900">
              <a:solidFill>
                <a:srgbClr val="FFFFFF"/>
              </a:solidFill>
              <a:latin typeface="Bricolage Grotesque"/>
              <a:ea typeface="Bricolage Grotesque"/>
              <a:cs typeface="Bricolage Grotesque"/>
              <a:sym typeface="Bricolage Grotesque"/>
            </a:endParaRPr>
          </a:p>
          <a:p>
            <a:pPr indent="0" lvl="0" marL="0" rtl="0" algn="l">
              <a:spcBef>
                <a:spcPts val="0"/>
              </a:spcBef>
              <a:spcAft>
                <a:spcPts val="0"/>
              </a:spcAft>
              <a:buNone/>
            </a:pPr>
            <a:r>
              <a:t/>
            </a:r>
            <a:endParaRPr/>
          </a:p>
        </p:txBody>
      </p:sp>
      <p:sp>
        <p:nvSpPr>
          <p:cNvPr id="339" name="Google Shape;339;p68"/>
          <p:cNvSpPr/>
          <p:nvPr/>
        </p:nvSpPr>
        <p:spPr>
          <a:xfrm rot="-6597962">
            <a:off x="3033705" y="3089994"/>
            <a:ext cx="1118423" cy="1118423"/>
          </a:xfrm>
          <a:prstGeom prst="ellipse">
            <a:avLst/>
          </a:prstGeom>
          <a:solidFill>
            <a:srgbClr val="D14958"/>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40" name="Google Shape;340;p68"/>
          <p:cNvSpPr/>
          <p:nvPr/>
        </p:nvSpPr>
        <p:spPr>
          <a:xfrm rot="-6598444">
            <a:off x="4378067" y="1218426"/>
            <a:ext cx="487420" cy="487420"/>
          </a:xfrm>
          <a:prstGeom prst="ellipse">
            <a:avLst/>
          </a:prstGeom>
          <a:solidFill>
            <a:srgbClr val="FF6D7D"/>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grpSp>
        <p:nvGrpSpPr>
          <p:cNvPr id="341" name="Google Shape;341;p68"/>
          <p:cNvGrpSpPr/>
          <p:nvPr/>
        </p:nvGrpSpPr>
        <p:grpSpPr>
          <a:xfrm>
            <a:off x="6475171" y="2466377"/>
            <a:ext cx="4338188" cy="4338188"/>
            <a:chOff x="4447194" y="1815766"/>
            <a:chExt cx="2440200" cy="2440200"/>
          </a:xfrm>
        </p:grpSpPr>
        <p:sp>
          <p:nvSpPr>
            <p:cNvPr id="342" name="Google Shape;342;p68"/>
            <p:cNvSpPr/>
            <p:nvPr/>
          </p:nvSpPr>
          <p:spPr>
            <a:xfrm>
              <a:off x="4447194" y="1815766"/>
              <a:ext cx="2440200" cy="2440200"/>
            </a:xfrm>
            <a:prstGeom prst="ellipse">
              <a:avLst/>
            </a:prstGeom>
            <a:solidFill>
              <a:srgbClr val="D14958"/>
            </a:solidFill>
            <a:ln>
              <a:noFill/>
            </a:ln>
          </p:spPr>
          <p:txBody>
            <a:bodyPr anchorCtr="0" anchor="ctr" bIns="162525" lIns="162525" spcFirstLastPara="1" rIns="162525" wrap="square" tIns="162525">
              <a:noAutofit/>
            </a:bodyPr>
            <a:lstStyle/>
            <a:p>
              <a:pPr indent="0" lvl="0" marL="0" rtl="0" algn="l">
                <a:spcBef>
                  <a:spcPts val="0"/>
                </a:spcBef>
                <a:spcAft>
                  <a:spcPts val="0"/>
                </a:spcAft>
                <a:buNone/>
              </a:pPr>
              <a:r>
                <a:t/>
              </a:r>
              <a:endParaRPr/>
            </a:p>
          </p:txBody>
        </p:sp>
        <p:sp>
          <p:nvSpPr>
            <p:cNvPr id="343" name="Google Shape;343;p68"/>
            <p:cNvSpPr txBox="1"/>
            <p:nvPr/>
          </p:nvSpPr>
          <p:spPr>
            <a:xfrm>
              <a:off x="4735950" y="2504275"/>
              <a:ext cx="1862700" cy="1163400"/>
            </a:xfrm>
            <a:prstGeom prst="rect">
              <a:avLst/>
            </a:prstGeom>
            <a:solidFill>
              <a:srgbClr val="D14958"/>
            </a:solidFill>
            <a:ln>
              <a:noFill/>
            </a:ln>
          </p:spPr>
          <p:txBody>
            <a:bodyPr anchorCtr="0" anchor="ctr" bIns="162525" lIns="162525" spcFirstLastPara="1" rIns="162525" wrap="square" tIns="162525">
              <a:noAutofit/>
            </a:bodyPr>
            <a:lstStyle/>
            <a:p>
              <a:pPr indent="0" lvl="0" marL="0" rtl="0" algn="ctr">
                <a:lnSpc>
                  <a:spcPct val="115000"/>
                </a:lnSpc>
                <a:spcBef>
                  <a:spcPts val="0"/>
                </a:spcBef>
                <a:spcAft>
                  <a:spcPts val="0"/>
                </a:spcAft>
                <a:buNone/>
              </a:pPr>
              <a:r>
                <a:rPr b="1" lang="en-US" sz="3600">
                  <a:solidFill>
                    <a:srgbClr val="FFFFFF"/>
                  </a:solidFill>
                  <a:latin typeface="Bricolage Grotesque"/>
                  <a:ea typeface="Bricolage Grotesque"/>
                  <a:cs typeface="Bricolage Grotesque"/>
                  <a:sym typeface="Bricolage Grotesque"/>
                </a:rPr>
                <a:t>39 %</a:t>
              </a:r>
              <a:endParaRPr b="1" sz="3600">
                <a:solidFill>
                  <a:srgbClr val="FFFFFF"/>
                </a:solidFill>
                <a:latin typeface="Bricolage Grotesque"/>
                <a:ea typeface="Bricolage Grotesque"/>
                <a:cs typeface="Bricolage Grotesque"/>
                <a:sym typeface="Bricolage Grotesque"/>
              </a:endParaRPr>
            </a:p>
            <a:p>
              <a:pPr indent="0" lvl="0" marL="0" rtl="0" algn="ctr">
                <a:lnSpc>
                  <a:spcPct val="115000"/>
                </a:lnSpc>
                <a:spcBef>
                  <a:spcPts val="0"/>
                </a:spcBef>
                <a:spcAft>
                  <a:spcPts val="0"/>
                </a:spcAft>
                <a:buNone/>
              </a:pPr>
              <a:r>
                <a:rPr lang="en-US" sz="2100">
                  <a:solidFill>
                    <a:srgbClr val="FFFFFF"/>
                  </a:solidFill>
                  <a:latin typeface="Bricolage Grotesque"/>
                  <a:ea typeface="Bricolage Grotesque"/>
                  <a:cs typeface="Bricolage Grotesque"/>
                  <a:sym typeface="Bricolage Grotesque"/>
                </a:rPr>
                <a:t>schneller zum Kontakt</a:t>
              </a:r>
              <a:endParaRPr b="1" sz="3600">
                <a:solidFill>
                  <a:srgbClr val="FFFFFF"/>
                </a:solidFill>
                <a:latin typeface="Bricolage Grotesque"/>
                <a:ea typeface="Bricolage Grotesque"/>
                <a:cs typeface="Bricolage Grotesque"/>
                <a:sym typeface="Bricolage Grotesque"/>
              </a:endParaRPr>
            </a:p>
          </p:txBody>
        </p:sp>
      </p:grpSp>
      <p:sp>
        <p:nvSpPr>
          <p:cNvPr id="344" name="Google Shape;344;p68"/>
          <p:cNvSpPr/>
          <p:nvPr/>
        </p:nvSpPr>
        <p:spPr>
          <a:xfrm>
            <a:off x="10093176" y="4863320"/>
            <a:ext cx="2989500" cy="2989500"/>
          </a:xfrm>
          <a:prstGeom prst="ellipse">
            <a:avLst/>
          </a:prstGeom>
          <a:solidFill>
            <a:srgbClr val="FF7A59"/>
          </a:solidFill>
          <a:ln>
            <a:noFill/>
          </a:ln>
        </p:spPr>
        <p:txBody>
          <a:bodyPr anchorCtr="0" anchor="ctr" bIns="162525" lIns="162525" spcFirstLastPara="1" rIns="162525" wrap="square" tIns="162525">
            <a:noAutofit/>
          </a:bodyPr>
          <a:lstStyle/>
          <a:p>
            <a:pPr indent="0" lvl="0" marL="0" rtl="0" algn="ctr">
              <a:lnSpc>
                <a:spcPct val="115000"/>
              </a:lnSpc>
              <a:spcBef>
                <a:spcPts val="0"/>
              </a:spcBef>
              <a:spcAft>
                <a:spcPts val="0"/>
              </a:spcAft>
              <a:buNone/>
            </a:pPr>
            <a:r>
              <a:rPr b="1" lang="en-US" sz="3600">
                <a:solidFill>
                  <a:srgbClr val="FFFFFF"/>
                </a:solidFill>
                <a:latin typeface="Bricolage Grotesque"/>
                <a:ea typeface="Bricolage Grotesque"/>
                <a:cs typeface="Bricolage Grotesque"/>
                <a:sym typeface="Bricolage Grotesque"/>
              </a:rPr>
              <a:t>14 %</a:t>
            </a:r>
            <a:endParaRPr b="1" sz="3600">
              <a:solidFill>
                <a:srgbClr val="FFFFFF"/>
              </a:solidFill>
              <a:latin typeface="Bricolage Grotesque"/>
              <a:ea typeface="Bricolage Grotesque"/>
              <a:cs typeface="Bricolage Grotesque"/>
              <a:sym typeface="Bricolage Grotesque"/>
            </a:endParaRPr>
          </a:p>
          <a:p>
            <a:pPr indent="0" lvl="0" marL="0" rtl="0" algn="ctr">
              <a:lnSpc>
                <a:spcPct val="115000"/>
              </a:lnSpc>
              <a:spcBef>
                <a:spcPts val="0"/>
              </a:spcBef>
              <a:spcAft>
                <a:spcPts val="0"/>
              </a:spcAft>
              <a:buNone/>
            </a:pPr>
            <a:r>
              <a:rPr lang="en-US" sz="1800">
                <a:solidFill>
                  <a:srgbClr val="FFFFFF"/>
                </a:solidFill>
                <a:latin typeface="Bricolage Grotesque"/>
                <a:ea typeface="Bricolage Grotesque"/>
                <a:cs typeface="Bricolage Grotesque"/>
                <a:sym typeface="Bricolage Grotesque"/>
              </a:rPr>
              <a:t>Kürzere Sales Cycles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DB7D"/>
        </a:solidFill>
      </p:bgPr>
    </p:bg>
    <p:spTree>
      <p:nvGrpSpPr>
        <p:cNvPr id="348" name="Shape 348"/>
        <p:cNvGrpSpPr/>
        <p:nvPr/>
      </p:nvGrpSpPr>
      <p:grpSpPr>
        <a:xfrm>
          <a:off x="0" y="0"/>
          <a:ext cx="0" cy="0"/>
          <a:chOff x="0" y="0"/>
          <a:chExt cx="0" cy="0"/>
        </a:xfrm>
      </p:grpSpPr>
      <p:sp>
        <p:nvSpPr>
          <p:cNvPr id="349" name="Google Shape;349;p69"/>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350" name="Google Shape;350;p69"/>
          <p:cNvSpPr txBox="1"/>
          <p:nvPr/>
        </p:nvSpPr>
        <p:spPr>
          <a:xfrm>
            <a:off x="1208850" y="4127500"/>
            <a:ext cx="15047100" cy="3427500"/>
          </a:xfrm>
          <a:prstGeom prst="rect">
            <a:avLst/>
          </a:prstGeom>
          <a:noFill/>
          <a:ln>
            <a:noFill/>
          </a:ln>
        </p:spPr>
        <p:txBody>
          <a:bodyPr anchorCtr="0" anchor="t" bIns="50800" lIns="50800" spcFirstLastPara="1" rIns="50800" wrap="square" tIns="50800">
            <a:spAutoFit/>
          </a:bodyPr>
          <a:lstStyle/>
          <a:p>
            <a:pPr indent="-431800" lvl="0" marL="457200" rtl="0" algn="l">
              <a:lnSpc>
                <a:spcPct val="115000"/>
              </a:lnSpc>
              <a:spcBef>
                <a:spcPts val="80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Weniger „cold calls“, mehr qualifizierte Einstiege = bessere Gesprächsqualität</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Social Selling verbessert die Antwortquote auf Kontaktversuche</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kontinuierlicher Marken- &amp; Vertrauensaufbau im relevanten Netzwerk</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Bessere Pflege von Deals in der Pipeline, auch ohne ständigen Sales-Push</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Social Seller werden zu Markenbotschaftern, was über Sales hinaus wirkt</a:t>
            </a:r>
            <a:endParaRPr sz="4400">
              <a:solidFill>
                <a:schemeClr val="dk1"/>
              </a:solidFill>
              <a:latin typeface="Bricolage Grotesque"/>
              <a:ea typeface="Bricolage Grotesque"/>
              <a:cs typeface="Bricolage Grotesque"/>
              <a:sym typeface="Bricolage Grotesque"/>
            </a:endParaRPr>
          </a:p>
        </p:txBody>
      </p:sp>
      <p:sp>
        <p:nvSpPr>
          <p:cNvPr id="351" name="Google Shape;351;p69"/>
          <p:cNvSpPr txBox="1"/>
          <p:nvPr/>
        </p:nvSpPr>
        <p:spPr>
          <a:xfrm>
            <a:off x="1104200" y="1277800"/>
            <a:ext cx="148092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Was bringt Social Selling dem Unternehmen? </a:t>
            </a:r>
            <a:endParaRPr b="1" sz="5000">
              <a:solidFill>
                <a:schemeClr val="dk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rPr lang="en-US" sz="4400">
                <a:solidFill>
                  <a:schemeClr val="dk1"/>
                </a:solidFill>
                <a:latin typeface="Calibri"/>
                <a:ea typeface="Calibri"/>
                <a:cs typeface="Calibri"/>
                <a:sym typeface="Calibri"/>
              </a:rPr>
              <a:t>5 reale Effekte von Social Selling aus der Praxis</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rPr lang="en-US" sz="3200">
                <a:solidFill>
                  <a:schemeClr val="lt1"/>
                </a:solidFill>
                <a:latin typeface="Calibri"/>
                <a:ea typeface="Calibri"/>
                <a:cs typeface="Calibri"/>
                <a:sym typeface="Calibri"/>
              </a:rPr>
              <a:t>Abgeleitet aus </a:t>
            </a:r>
            <a:r>
              <a:rPr lang="en-US" sz="3200" u="sng">
                <a:solidFill>
                  <a:schemeClr val="hlink"/>
                </a:solidFill>
                <a:latin typeface="Calibri"/>
                <a:ea typeface="Calibri"/>
                <a:cs typeface="Calibri"/>
                <a:sym typeface="Calibri"/>
                <a:hlinkClick r:id="rId3"/>
              </a:rPr>
              <a:t>Bilro &amp; Loureiro (2021)</a:t>
            </a:r>
            <a:r>
              <a:rPr lang="en-US" sz="3200">
                <a:solidFill>
                  <a:schemeClr val="lt1"/>
                </a:solidFill>
                <a:latin typeface="Calibri"/>
                <a:ea typeface="Calibri"/>
                <a:cs typeface="Calibri"/>
                <a:sym typeface="Calibri"/>
              </a:rPr>
              <a:t> – realistische Nutzenaspekte</a:t>
            </a:r>
            <a:endParaRPr sz="3200">
              <a:solidFill>
                <a:schemeClr val="lt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DB7D"/>
        </a:solidFill>
      </p:bgPr>
    </p:bg>
    <p:spTree>
      <p:nvGrpSpPr>
        <p:cNvPr id="355" name="Shape 355"/>
        <p:cNvGrpSpPr/>
        <p:nvPr/>
      </p:nvGrpSpPr>
      <p:grpSpPr>
        <a:xfrm>
          <a:off x="0" y="0"/>
          <a:ext cx="0" cy="0"/>
          <a:chOff x="0" y="0"/>
          <a:chExt cx="0" cy="0"/>
        </a:xfrm>
      </p:grpSpPr>
      <p:sp>
        <p:nvSpPr>
          <p:cNvPr id="356" name="Google Shape;356;p70"/>
          <p:cNvSpPr/>
          <p:nvPr/>
        </p:nvSpPr>
        <p:spPr>
          <a:xfrm flipH="1">
            <a:off x="574100" y="2818450"/>
            <a:ext cx="15681900" cy="63255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357" name="Google Shape;357;p70"/>
          <p:cNvSpPr txBox="1"/>
          <p:nvPr/>
        </p:nvSpPr>
        <p:spPr>
          <a:xfrm>
            <a:off x="1208850" y="3354925"/>
            <a:ext cx="14944500" cy="3714600"/>
          </a:xfrm>
          <a:prstGeom prst="rect">
            <a:avLst/>
          </a:prstGeom>
          <a:noFill/>
          <a:ln>
            <a:noFill/>
          </a:ln>
        </p:spPr>
        <p:txBody>
          <a:bodyPr anchorCtr="0" anchor="t" bIns="50800" lIns="50800" spcFirstLastPara="1" rIns="50800" wrap="square" tIns="50800">
            <a:spAutoFit/>
          </a:bodyPr>
          <a:lstStyle/>
          <a:p>
            <a:pPr indent="-431800" lvl="0" marL="457200" rtl="0" algn="l">
              <a:lnSpc>
                <a:spcPct val="115000"/>
              </a:lnSpc>
              <a:spcBef>
                <a:spcPts val="80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Du steigerst deinen </a:t>
            </a:r>
            <a:r>
              <a:rPr b="1" lang="en-US" sz="3200">
                <a:solidFill>
                  <a:schemeClr val="dk1"/>
                </a:solidFill>
                <a:latin typeface="Bricolage Grotesque"/>
                <a:ea typeface="Bricolage Grotesque"/>
                <a:cs typeface="Bricolage Grotesque"/>
                <a:sym typeface="Bricolage Grotesque"/>
              </a:rPr>
              <a:t>persönlichen Marktwert</a:t>
            </a:r>
            <a:r>
              <a:rPr lang="en-US" sz="3200">
                <a:solidFill>
                  <a:schemeClr val="dk1"/>
                </a:solidFill>
                <a:latin typeface="Bricolage Grotesque"/>
                <a:ea typeface="Bricolage Grotesque"/>
                <a:cs typeface="Bricolage Grotesque"/>
                <a:sym typeface="Bricolage Grotesque"/>
              </a:rPr>
              <a:t> und vergrößerst deine beruflichen Optionen</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Ich bleibe im Gedächtnis“, „Ich bekomme </a:t>
            </a:r>
            <a:r>
              <a:rPr b="1" lang="en-US" sz="3200">
                <a:solidFill>
                  <a:schemeClr val="dk1"/>
                </a:solidFill>
                <a:latin typeface="Bricolage Grotesque"/>
                <a:ea typeface="Bricolage Grotesque"/>
                <a:cs typeface="Bricolage Grotesque"/>
                <a:sym typeface="Bricolage Grotesque"/>
              </a:rPr>
              <a:t>schneller Rückmeldung</a:t>
            </a:r>
            <a:r>
              <a:rPr lang="en-US" sz="3200">
                <a:solidFill>
                  <a:schemeClr val="dk1"/>
                </a:solidFill>
                <a:latin typeface="Bricolage Grotesque"/>
                <a:ea typeface="Bricolage Grotesque"/>
                <a:cs typeface="Bricolage Grotesque"/>
                <a:sym typeface="Bricolage Grotesque"/>
              </a:rPr>
              <a:t>“, „Ich baue mein Netzwerk strategisch auf</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Du erhöhst deine </a:t>
            </a:r>
            <a:r>
              <a:rPr b="1" lang="en-US" sz="3200">
                <a:solidFill>
                  <a:schemeClr val="dk1"/>
                </a:solidFill>
                <a:latin typeface="Bricolage Grotesque"/>
                <a:ea typeface="Bricolage Grotesque"/>
                <a:cs typeface="Bricolage Grotesque"/>
                <a:sym typeface="Bricolage Grotesque"/>
              </a:rPr>
              <a:t>interne Sichtbarkeit</a:t>
            </a:r>
            <a:r>
              <a:rPr lang="en-US" sz="3200">
                <a:solidFill>
                  <a:schemeClr val="dk1"/>
                </a:solidFill>
                <a:latin typeface="Bricolage Grotesque"/>
                <a:ea typeface="Bricolage Grotesque"/>
                <a:cs typeface="Bricolage Grotesque"/>
                <a:sym typeface="Bricolage Grotesque"/>
              </a:rPr>
              <a:t> – für Rollen, Projekte, Chancen</a:t>
            </a:r>
            <a:endParaRPr sz="3200">
              <a:solidFill>
                <a:schemeClr val="dk1"/>
              </a:solidFill>
              <a:latin typeface="Bricolage Grotesque"/>
              <a:ea typeface="Bricolage Grotesque"/>
              <a:cs typeface="Bricolage Grotesque"/>
              <a:sym typeface="Bricolage Grotesque"/>
            </a:endParaRPr>
          </a:p>
          <a:p>
            <a:pPr indent="0" lvl="0" marL="0" rtl="0" algn="l">
              <a:lnSpc>
                <a:spcPct val="115000"/>
              </a:lnSpc>
              <a:spcBef>
                <a:spcPts val="800"/>
              </a:spcBef>
              <a:spcAft>
                <a:spcPts val="0"/>
              </a:spcAft>
              <a:buNone/>
            </a:pPr>
            <a:r>
              <a:t/>
            </a:r>
            <a:endParaRPr b="1" sz="4400">
              <a:solidFill>
                <a:schemeClr val="dk1"/>
              </a:solidFill>
              <a:latin typeface="Bricolage Grotesque"/>
              <a:ea typeface="Bricolage Grotesque"/>
              <a:cs typeface="Bricolage Grotesque"/>
              <a:sym typeface="Bricolage Grotesque"/>
            </a:endParaRPr>
          </a:p>
        </p:txBody>
      </p:sp>
      <p:sp>
        <p:nvSpPr>
          <p:cNvPr id="358" name="Google Shape;358;p70"/>
          <p:cNvSpPr txBox="1"/>
          <p:nvPr/>
        </p:nvSpPr>
        <p:spPr>
          <a:xfrm>
            <a:off x="1104200" y="1277800"/>
            <a:ext cx="145299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Was bringt Social Selling mir persönlich? </a:t>
            </a:r>
            <a:endParaRPr b="1" sz="5000">
              <a:solidFill>
                <a:schemeClr val="dk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DB7D"/>
        </a:solidFill>
      </p:bgPr>
    </p:bg>
    <p:spTree>
      <p:nvGrpSpPr>
        <p:cNvPr id="362" name="Shape 362"/>
        <p:cNvGrpSpPr/>
        <p:nvPr/>
      </p:nvGrpSpPr>
      <p:grpSpPr>
        <a:xfrm>
          <a:off x="0" y="0"/>
          <a:ext cx="0" cy="0"/>
          <a:chOff x="0" y="0"/>
          <a:chExt cx="0" cy="0"/>
        </a:xfrm>
      </p:grpSpPr>
      <p:sp>
        <p:nvSpPr>
          <p:cNvPr id="363" name="Google Shape;363;p71"/>
          <p:cNvSpPr/>
          <p:nvPr/>
        </p:nvSpPr>
        <p:spPr>
          <a:xfrm flipH="1">
            <a:off x="574100" y="2818450"/>
            <a:ext cx="15681900" cy="63255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364" name="Google Shape;364;p71"/>
          <p:cNvSpPr txBox="1"/>
          <p:nvPr/>
        </p:nvSpPr>
        <p:spPr>
          <a:xfrm>
            <a:off x="1208850" y="3354925"/>
            <a:ext cx="14944500" cy="3735300"/>
          </a:xfrm>
          <a:prstGeom prst="rect">
            <a:avLst/>
          </a:prstGeom>
          <a:noFill/>
          <a:ln>
            <a:noFill/>
          </a:ln>
        </p:spPr>
        <p:txBody>
          <a:bodyPr anchorCtr="0" anchor="t" bIns="50800" lIns="50800" spcFirstLastPara="1" rIns="50800" wrap="square" tIns="50800">
            <a:spAutoFit/>
          </a:bodyPr>
          <a:lstStyle/>
          <a:p>
            <a:pPr indent="-431800" lvl="0" marL="457200" rtl="0" algn="l">
              <a:lnSpc>
                <a:spcPct val="115000"/>
              </a:lnSpc>
              <a:spcBef>
                <a:spcPts val="80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Du sammelst öffentliches </a:t>
            </a:r>
            <a:r>
              <a:rPr b="1" lang="en-US" sz="3200">
                <a:solidFill>
                  <a:schemeClr val="dk1"/>
                </a:solidFill>
                <a:latin typeface="Bricolage Grotesque"/>
                <a:ea typeface="Bricolage Grotesque"/>
                <a:cs typeface="Bricolage Grotesque"/>
                <a:sym typeface="Bricolage Grotesque"/>
              </a:rPr>
              <a:t>Reputation Capital</a:t>
            </a:r>
            <a:r>
              <a:rPr lang="en-US" sz="3200">
                <a:solidFill>
                  <a:schemeClr val="dk1"/>
                </a:solidFill>
                <a:latin typeface="Bricolage Grotesque"/>
                <a:ea typeface="Bricolage Grotesque"/>
                <a:cs typeface="Bricolage Grotesque"/>
                <a:sym typeface="Bricolage Grotesque"/>
              </a:rPr>
              <a:t> – der neue Lebenslauf.</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Du wirst </a:t>
            </a:r>
            <a:r>
              <a:rPr b="1" lang="en-US" sz="3200">
                <a:solidFill>
                  <a:schemeClr val="dk1"/>
                </a:solidFill>
                <a:latin typeface="Bricolage Grotesque"/>
                <a:ea typeface="Bricolage Grotesque"/>
                <a:cs typeface="Bricolage Grotesque"/>
                <a:sym typeface="Bricolage Grotesque"/>
              </a:rPr>
              <a:t>empfohlen</a:t>
            </a:r>
            <a:r>
              <a:rPr lang="en-US" sz="3200">
                <a:solidFill>
                  <a:schemeClr val="dk1"/>
                </a:solidFill>
                <a:latin typeface="Bricolage Grotesque"/>
                <a:ea typeface="Bricolage Grotesque"/>
                <a:cs typeface="Bricolage Grotesque"/>
                <a:sym typeface="Bricolage Grotesque"/>
              </a:rPr>
              <a:t> – auch ohne aktiv zu suchen</a:t>
            </a:r>
            <a:endParaRPr sz="3200">
              <a:solidFill>
                <a:schemeClr val="dk1"/>
              </a:solidFill>
              <a:latin typeface="Bricolage Grotesque"/>
              <a:ea typeface="Bricolage Grotesque"/>
              <a:cs typeface="Bricolage Grotesque"/>
              <a:sym typeface="Bricolage Grotesque"/>
            </a:endParaRPr>
          </a:p>
          <a:p>
            <a:pPr indent="0" lvl="0" marL="0" rtl="0" algn="l">
              <a:lnSpc>
                <a:spcPct val="115000"/>
              </a:lnSpc>
              <a:spcBef>
                <a:spcPts val="800"/>
              </a:spcBef>
              <a:spcAft>
                <a:spcPts val="0"/>
              </a:spcAft>
              <a:buNone/>
            </a:pPr>
            <a:r>
              <a:t/>
            </a:r>
            <a:endParaRPr sz="3200">
              <a:solidFill>
                <a:schemeClr val="dk1"/>
              </a:solidFill>
              <a:latin typeface="Bricolage Grotesque"/>
              <a:ea typeface="Bricolage Grotesque"/>
              <a:cs typeface="Bricolage Grotesque"/>
              <a:sym typeface="Bricolage Grotesque"/>
            </a:endParaRPr>
          </a:p>
          <a:p>
            <a:pPr indent="0" lvl="0" marL="0" rtl="0" algn="l">
              <a:lnSpc>
                <a:spcPct val="115000"/>
              </a:lnSpc>
              <a:spcBef>
                <a:spcPts val="800"/>
              </a:spcBef>
              <a:spcAft>
                <a:spcPts val="0"/>
              </a:spcAft>
              <a:buNone/>
            </a:pPr>
            <a:r>
              <a:t/>
            </a:r>
            <a:endParaRPr sz="3200">
              <a:solidFill>
                <a:schemeClr val="dk1"/>
              </a:solidFill>
              <a:latin typeface="Bricolage Grotesque"/>
              <a:ea typeface="Bricolage Grotesque"/>
              <a:cs typeface="Bricolage Grotesque"/>
              <a:sym typeface="Bricolage Grotesque"/>
            </a:endParaRPr>
          </a:p>
          <a:p>
            <a:pPr indent="0" lvl="0" marL="0" rtl="0" algn="l">
              <a:lnSpc>
                <a:spcPct val="115000"/>
              </a:lnSpc>
              <a:spcBef>
                <a:spcPts val="800"/>
              </a:spcBef>
              <a:spcAft>
                <a:spcPts val="0"/>
              </a:spcAft>
              <a:buNone/>
            </a:pPr>
            <a:r>
              <a:rPr b="1" lang="en-US" sz="3200">
                <a:solidFill>
                  <a:schemeClr val="dk1"/>
                </a:solidFill>
                <a:latin typeface="Bricolage Grotesque"/>
                <a:ea typeface="Bricolage Grotesque"/>
                <a:cs typeface="Bricolage Grotesque"/>
                <a:sym typeface="Bricolage Grotesque"/>
              </a:rPr>
              <a:t>Social Selling ist nicht nur ein Vertriebstool. Es ist ein Karriere-Investment in deine digitale Sichtbarkeit, Autorität und Vernetzung.</a:t>
            </a:r>
            <a:endParaRPr b="1" sz="4400">
              <a:solidFill>
                <a:schemeClr val="dk1"/>
              </a:solidFill>
              <a:latin typeface="Bricolage Grotesque"/>
              <a:ea typeface="Bricolage Grotesque"/>
              <a:cs typeface="Bricolage Grotesque"/>
              <a:sym typeface="Bricolage Grotesque"/>
            </a:endParaRPr>
          </a:p>
        </p:txBody>
      </p:sp>
      <p:sp>
        <p:nvSpPr>
          <p:cNvPr id="365" name="Google Shape;365;p71"/>
          <p:cNvSpPr txBox="1"/>
          <p:nvPr/>
        </p:nvSpPr>
        <p:spPr>
          <a:xfrm>
            <a:off x="1104200" y="1277800"/>
            <a:ext cx="145299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Was bringt Social Selling mir persönlich? </a:t>
            </a:r>
            <a:endParaRPr b="1" sz="5000">
              <a:solidFill>
                <a:schemeClr val="dk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731"/>
        </a:solidFill>
      </p:bgPr>
    </p:bg>
    <p:spTree>
      <p:nvGrpSpPr>
        <p:cNvPr id="369" name="Shape 369"/>
        <p:cNvGrpSpPr/>
        <p:nvPr/>
      </p:nvGrpSpPr>
      <p:grpSpPr>
        <a:xfrm>
          <a:off x="0" y="0"/>
          <a:ext cx="0" cy="0"/>
          <a:chOff x="0" y="0"/>
          <a:chExt cx="0" cy="0"/>
        </a:xfrm>
      </p:grpSpPr>
      <p:sp>
        <p:nvSpPr>
          <p:cNvPr id="370" name="Google Shape;370;p72"/>
          <p:cNvSpPr txBox="1"/>
          <p:nvPr>
            <p:ph type="title"/>
          </p:nvPr>
        </p:nvSpPr>
        <p:spPr>
          <a:xfrm>
            <a:off x="277000" y="1120800"/>
            <a:ext cx="15702000" cy="3490800"/>
          </a:xfrm>
          <a:prstGeom prst="rect">
            <a:avLst/>
          </a:prstGeom>
        </p:spPr>
        <p:txBody>
          <a:bodyPr anchorCtr="0" anchor="b" bIns="0" lIns="0" spcFirstLastPara="1" rIns="0" wrap="square" tIns="0">
            <a:normAutofit/>
          </a:bodyPr>
          <a:lstStyle/>
          <a:p>
            <a:pPr indent="0" lvl="0" marL="0" rtl="0" algn="ctr">
              <a:lnSpc>
                <a:spcPct val="115000"/>
              </a:lnSpc>
              <a:spcBef>
                <a:spcPts val="0"/>
              </a:spcBef>
              <a:spcAft>
                <a:spcPts val="0"/>
              </a:spcAft>
              <a:buClr>
                <a:schemeClr val="dk1"/>
              </a:buClr>
              <a:buSzPts val="1100"/>
              <a:buFont typeface="Arial"/>
              <a:buNone/>
            </a:pPr>
            <a:r>
              <a:rPr b="0" lang="en-US" sz="7300">
                <a:solidFill>
                  <a:schemeClr val="lt1"/>
                </a:solidFill>
              </a:rPr>
              <a:t>„Your </a:t>
            </a:r>
            <a:r>
              <a:rPr i="1" lang="en-US" sz="7300">
                <a:solidFill>
                  <a:schemeClr val="lt1"/>
                </a:solidFill>
              </a:rPr>
              <a:t>network</a:t>
            </a:r>
            <a:r>
              <a:rPr b="0" lang="en-US" sz="7300">
                <a:solidFill>
                  <a:schemeClr val="lt1"/>
                </a:solidFill>
              </a:rPr>
              <a:t> is your </a:t>
            </a:r>
            <a:r>
              <a:rPr b="0" lang="en-US" sz="7300" u="sng">
                <a:solidFill>
                  <a:schemeClr val="lt1"/>
                </a:solidFill>
              </a:rPr>
              <a:t>net worth</a:t>
            </a:r>
            <a:r>
              <a:rPr b="0" lang="en-US" sz="7300">
                <a:solidFill>
                  <a:schemeClr val="lt1"/>
                </a:solidFill>
              </a:rPr>
              <a:t>.“</a:t>
            </a:r>
            <a:endParaRPr b="0" sz="7300">
              <a:solidFill>
                <a:schemeClr val="lt1"/>
              </a:solidFill>
            </a:endParaRPr>
          </a:p>
        </p:txBody>
      </p:sp>
      <p:sp>
        <p:nvSpPr>
          <p:cNvPr id="371" name="Google Shape;371;p72"/>
          <p:cNvSpPr txBox="1"/>
          <p:nvPr>
            <p:ph idx="1" type="body"/>
          </p:nvPr>
        </p:nvSpPr>
        <p:spPr>
          <a:xfrm>
            <a:off x="554050" y="5107556"/>
            <a:ext cx="15147900" cy="2312400"/>
          </a:xfrm>
          <a:prstGeom prst="rect">
            <a:avLst/>
          </a:prstGeom>
        </p:spPr>
        <p:txBody>
          <a:bodyPr anchorCtr="0" anchor="t" bIns="0" lIns="0" spcFirstLastPara="1" rIns="0" wrap="square" tIns="0">
            <a:normAutofit/>
          </a:bodyPr>
          <a:lstStyle/>
          <a:p>
            <a:pPr indent="0" lvl="0" marL="0" rtl="0" algn="ctr">
              <a:spcBef>
                <a:spcPts val="0"/>
              </a:spcBef>
              <a:spcAft>
                <a:spcPts val="0"/>
              </a:spcAft>
              <a:buNone/>
            </a:pPr>
            <a:r>
              <a:rPr lang="en-US">
                <a:solidFill>
                  <a:schemeClr val="lt1"/>
                </a:solidFill>
              </a:rPr>
              <a:t>— Porter Gale, ehemalige VP Marketing bei Virgin America</a:t>
            </a:r>
            <a:endParaRPr>
              <a:solidFill>
                <a:schemeClr val="lt1"/>
              </a:solidFill>
            </a:endParaRPr>
          </a:p>
          <a:p>
            <a:pPr indent="0" lvl="0" marL="0" rtl="0" algn="ctr">
              <a:spcBef>
                <a:spcPts val="2100"/>
              </a:spcBef>
              <a:spcAft>
                <a:spcPts val="2100"/>
              </a:spcAft>
              <a:buNone/>
            </a:pPr>
            <a:r>
              <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75" name="Shape 375"/>
        <p:cNvGrpSpPr/>
        <p:nvPr/>
      </p:nvGrpSpPr>
      <p:grpSpPr>
        <a:xfrm>
          <a:off x="0" y="0"/>
          <a:ext cx="0" cy="0"/>
          <a:chOff x="0" y="0"/>
          <a:chExt cx="0" cy="0"/>
        </a:xfrm>
      </p:grpSpPr>
      <p:sp>
        <p:nvSpPr>
          <p:cNvPr id="376" name="Google Shape;376;p73"/>
          <p:cNvSpPr txBox="1"/>
          <p:nvPr>
            <p:ph type="title"/>
          </p:nvPr>
        </p:nvSpPr>
        <p:spPr>
          <a:xfrm>
            <a:off x="0" y="2826600"/>
            <a:ext cx="162558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Was ist eigentlich</a:t>
            </a:r>
            <a:r>
              <a:rPr b="0" lang="en-US" sz="3500">
                <a:solidFill>
                  <a:srgbClr val="272731"/>
                </a:solidFill>
              </a:rPr>
              <a:t> </a:t>
            </a:r>
            <a:r>
              <a:rPr lang="en-US" sz="3500" u="sng">
                <a:solidFill>
                  <a:srgbClr val="272731"/>
                </a:solidFill>
              </a:rPr>
              <a:t>Social Selling</a:t>
            </a:r>
            <a:r>
              <a:rPr b="0" lang="en-US" sz="3500">
                <a:solidFill>
                  <a:srgbClr val="272731"/>
                </a:solidFill>
              </a:rPr>
              <a:t>?</a:t>
            </a:r>
            <a:endParaRPr sz="9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D2C9A">
            <a:alpha val="37250"/>
          </a:srgbClr>
        </a:solidFill>
      </p:bgPr>
    </p:bg>
    <p:spTree>
      <p:nvGrpSpPr>
        <p:cNvPr id="380" name="Shape 380"/>
        <p:cNvGrpSpPr/>
        <p:nvPr/>
      </p:nvGrpSpPr>
      <p:grpSpPr>
        <a:xfrm>
          <a:off x="0" y="0"/>
          <a:ext cx="0" cy="0"/>
          <a:chOff x="0" y="0"/>
          <a:chExt cx="0" cy="0"/>
        </a:xfrm>
      </p:grpSpPr>
      <p:grpSp>
        <p:nvGrpSpPr>
          <p:cNvPr id="381" name="Google Shape;381;p74"/>
          <p:cNvGrpSpPr/>
          <p:nvPr/>
        </p:nvGrpSpPr>
        <p:grpSpPr>
          <a:xfrm>
            <a:off x="604413" y="524950"/>
            <a:ext cx="7353000" cy="4141250"/>
            <a:chOff x="604413" y="524950"/>
            <a:chExt cx="7353000" cy="4141250"/>
          </a:xfrm>
        </p:grpSpPr>
        <p:sp>
          <p:nvSpPr>
            <p:cNvPr id="382" name="Google Shape;382;p74"/>
            <p:cNvSpPr txBox="1"/>
            <p:nvPr/>
          </p:nvSpPr>
          <p:spPr>
            <a:xfrm>
              <a:off x="604413" y="2919600"/>
              <a:ext cx="7353000" cy="1746600"/>
            </a:xfrm>
            <a:prstGeom prst="rect">
              <a:avLst/>
            </a:prstGeom>
            <a:noFill/>
            <a:ln>
              <a:noFill/>
            </a:ln>
          </p:spPr>
          <p:txBody>
            <a:bodyPr anchorCtr="0" anchor="t" bIns="50800" lIns="50800" spcFirstLastPara="1" rIns="50800" wrap="square" tIns="50800">
              <a:spAutoFit/>
            </a:bodyPr>
            <a:lstStyle/>
            <a:p>
              <a:pPr indent="-381000" lvl="0" marL="457200" rtl="0" algn="l">
                <a:lnSpc>
                  <a:spcPct val="115000"/>
                </a:lnSpc>
                <a:spcBef>
                  <a:spcPts val="0"/>
                </a:spcBef>
                <a:spcAft>
                  <a:spcPts val="0"/>
                </a:spcAft>
                <a:buClr>
                  <a:schemeClr val="dk1"/>
                </a:buClr>
                <a:buSzPts val="2400"/>
                <a:buFont typeface="Bricolage Grotesque"/>
                <a:buChar char="—"/>
              </a:pPr>
              <a:r>
                <a:rPr lang="en-US" sz="2400">
                  <a:solidFill>
                    <a:schemeClr val="dk1"/>
                  </a:solidFill>
                  <a:latin typeface="Bricolage Grotesque"/>
                  <a:ea typeface="Bricolage Grotesque"/>
                  <a:cs typeface="Bricolage Grotesque"/>
                  <a:sym typeface="Bricolage Grotesque"/>
                </a:rPr>
                <a:t>Aktiv auf Zielgruppen zugehend, oft störend</a:t>
              </a:r>
              <a:endParaRPr sz="2400">
                <a:solidFill>
                  <a:schemeClr val="dk1"/>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chemeClr val="dk1"/>
                </a:buClr>
                <a:buSzPts val="2400"/>
                <a:buFont typeface="Bricolage Grotesque"/>
                <a:buChar char="—"/>
              </a:pPr>
              <a:r>
                <a:rPr lang="en-US" sz="2400">
                  <a:solidFill>
                    <a:schemeClr val="dk1"/>
                  </a:solidFill>
                  <a:latin typeface="Bricolage Grotesque"/>
                  <a:ea typeface="Bricolage Grotesque"/>
                  <a:cs typeface="Bricolage Grotesque"/>
                  <a:sym typeface="Bricolage Grotesque"/>
                </a:rPr>
                <a:t>Meist per Telefon oder E-Mail</a:t>
              </a:r>
              <a:endParaRPr sz="2400">
                <a:solidFill>
                  <a:schemeClr val="dk1"/>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chemeClr val="dk1"/>
                </a:buClr>
                <a:buSzPts val="2400"/>
                <a:buFont typeface="Bricolage Grotesque"/>
                <a:buChar char="—"/>
              </a:pPr>
              <a:r>
                <a:rPr lang="en-US" sz="2400">
                  <a:solidFill>
                    <a:schemeClr val="dk1"/>
                  </a:solidFill>
                  <a:latin typeface="Bricolage Grotesque"/>
                  <a:ea typeface="Bricolage Grotesque"/>
                  <a:cs typeface="Bricolage Grotesque"/>
                  <a:sym typeface="Bricolage Grotesque"/>
                </a:rPr>
                <a:t>Kurzfristige, transaktionsbasierte Ansätze</a:t>
              </a:r>
              <a:endParaRPr sz="2400">
                <a:solidFill>
                  <a:schemeClr val="dk1"/>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chemeClr val="dk1"/>
                </a:buClr>
                <a:buSzPts val="2400"/>
                <a:buFont typeface="Bricolage Grotesque"/>
                <a:buChar char="—"/>
              </a:pPr>
              <a:r>
                <a:rPr lang="en-US" sz="2400">
                  <a:solidFill>
                    <a:schemeClr val="dk1"/>
                  </a:solidFill>
                  <a:latin typeface="Bricolage Grotesque"/>
                  <a:ea typeface="Bricolage Grotesque"/>
                  <a:cs typeface="Bricolage Grotesque"/>
                  <a:sym typeface="Bricolage Grotesque"/>
                </a:rPr>
                <a:t>Fokus auf das </a:t>
              </a:r>
              <a:r>
                <a:rPr lang="en-US" sz="2400" u="sng">
                  <a:solidFill>
                    <a:schemeClr val="dk1"/>
                  </a:solidFill>
                  <a:latin typeface="Bricolage Grotesque"/>
                  <a:ea typeface="Bricolage Grotesque"/>
                  <a:cs typeface="Bricolage Grotesque"/>
                  <a:sym typeface="Bricolage Grotesque"/>
                </a:rPr>
                <a:t>eigene</a:t>
              </a:r>
              <a:r>
                <a:rPr lang="en-US" sz="2400">
                  <a:solidFill>
                    <a:schemeClr val="dk1"/>
                  </a:solidFill>
                  <a:latin typeface="Bricolage Grotesque"/>
                  <a:ea typeface="Bricolage Grotesque"/>
                  <a:cs typeface="Bricolage Grotesque"/>
                  <a:sym typeface="Bricolage Grotesque"/>
                </a:rPr>
                <a:t> Unternehmen</a:t>
              </a:r>
              <a:endParaRPr sz="2400">
                <a:solidFill>
                  <a:schemeClr val="dk1"/>
                </a:solidFill>
                <a:latin typeface="Bricolage Grotesque"/>
                <a:ea typeface="Bricolage Grotesque"/>
                <a:cs typeface="Bricolage Grotesque"/>
                <a:sym typeface="Bricolage Grotesque"/>
              </a:endParaRPr>
            </a:p>
          </p:txBody>
        </p:sp>
        <p:sp>
          <p:nvSpPr>
            <p:cNvPr id="383" name="Google Shape;383;p74"/>
            <p:cNvSpPr txBox="1"/>
            <p:nvPr/>
          </p:nvSpPr>
          <p:spPr>
            <a:xfrm>
              <a:off x="604425" y="524950"/>
              <a:ext cx="70980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u="sng">
                  <a:solidFill>
                    <a:srgbClr val="4D2C9A"/>
                  </a:solidFill>
                  <a:latin typeface="Bricolage Grotesque"/>
                  <a:ea typeface="Bricolage Grotesque"/>
                  <a:cs typeface="Bricolage Grotesque"/>
                  <a:sym typeface="Bricolage Grotesque"/>
                </a:rPr>
                <a:t>Cold Calling</a:t>
              </a:r>
              <a:endParaRPr sz="5000">
                <a:solidFill>
                  <a:srgbClr val="4D2C9A"/>
                </a:solidFill>
                <a:latin typeface="Bricolage Grotesque"/>
                <a:ea typeface="Bricolage Grotesque"/>
                <a:cs typeface="Bricolage Grotesque"/>
                <a:sym typeface="Bricolage Grotesque"/>
              </a:endParaRPr>
            </a:p>
          </p:txBody>
        </p:sp>
      </p:grpSp>
      <p:sp>
        <p:nvSpPr>
          <p:cNvPr id="384" name="Google Shape;384;p74"/>
          <p:cNvSpPr/>
          <p:nvPr/>
        </p:nvSpPr>
        <p:spPr>
          <a:xfrm rot="-1010107">
            <a:off x="7442824" y="4111575"/>
            <a:ext cx="920866" cy="920866"/>
          </a:xfrm>
          <a:prstGeom prst="ellipse">
            <a:avLst/>
          </a:prstGeom>
          <a:solidFill>
            <a:srgbClr val="4D2C9A"/>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800" u="sng">
                <a:solidFill>
                  <a:schemeClr val="lt1"/>
                </a:solidFill>
                <a:latin typeface="Bricolage Grotesque"/>
                <a:ea typeface="Bricolage Grotesque"/>
                <a:cs typeface="Bricolage Grotesque"/>
                <a:sym typeface="Bricolage Grotesque"/>
              </a:rPr>
              <a:t>VS</a:t>
            </a:r>
            <a:endParaRPr b="1" sz="2800" u="sng">
              <a:solidFill>
                <a:schemeClr val="lt1"/>
              </a:solidFill>
              <a:latin typeface="Bricolage Grotesque"/>
              <a:ea typeface="Bricolage Grotesque"/>
              <a:cs typeface="Bricolage Grotesque"/>
              <a:sym typeface="Bricolage Grotesque"/>
            </a:endParaRPr>
          </a:p>
        </p:txBody>
      </p:sp>
      <p:grpSp>
        <p:nvGrpSpPr>
          <p:cNvPr id="385" name="Google Shape;385;p74"/>
          <p:cNvGrpSpPr/>
          <p:nvPr/>
        </p:nvGrpSpPr>
        <p:grpSpPr>
          <a:xfrm>
            <a:off x="8732217" y="4420552"/>
            <a:ext cx="7626300" cy="4990850"/>
            <a:chOff x="8732217" y="4420552"/>
            <a:chExt cx="7626300" cy="4990850"/>
          </a:xfrm>
        </p:grpSpPr>
        <p:sp>
          <p:nvSpPr>
            <p:cNvPr id="386" name="Google Shape;386;p74"/>
            <p:cNvSpPr txBox="1"/>
            <p:nvPr/>
          </p:nvSpPr>
          <p:spPr>
            <a:xfrm>
              <a:off x="8732229" y="4420552"/>
              <a:ext cx="70980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u="sng">
                  <a:solidFill>
                    <a:srgbClr val="4D2C9A"/>
                  </a:solidFill>
                  <a:latin typeface="Bricolage Grotesque"/>
                  <a:ea typeface="Bricolage Grotesque"/>
                  <a:cs typeface="Bricolage Grotesque"/>
                  <a:sym typeface="Bricolage Grotesque"/>
                </a:rPr>
                <a:t>Social</a:t>
              </a:r>
              <a:r>
                <a:rPr lang="en-US" sz="5000">
                  <a:solidFill>
                    <a:srgbClr val="4D2C9A"/>
                  </a:solidFill>
                  <a:latin typeface="Bricolage Grotesque"/>
                  <a:ea typeface="Bricolage Grotesque"/>
                  <a:cs typeface="Bricolage Grotesque"/>
                  <a:sym typeface="Bricolage Grotesque"/>
                </a:rPr>
                <a:t> </a:t>
              </a:r>
              <a:br>
                <a:rPr lang="en-US" sz="5000">
                  <a:solidFill>
                    <a:srgbClr val="4D2C9A"/>
                  </a:solidFill>
                  <a:latin typeface="Bricolage Grotesque"/>
                  <a:ea typeface="Bricolage Grotesque"/>
                  <a:cs typeface="Bricolage Grotesque"/>
                  <a:sym typeface="Bricolage Grotesque"/>
                </a:rPr>
              </a:br>
              <a:r>
                <a:rPr lang="en-US" sz="5000">
                  <a:solidFill>
                    <a:srgbClr val="4D2C9A"/>
                  </a:solidFill>
                  <a:latin typeface="Bricolage Grotesque"/>
                  <a:ea typeface="Bricolage Grotesque"/>
                  <a:cs typeface="Bricolage Grotesque"/>
                  <a:sym typeface="Bricolage Grotesque"/>
                </a:rPr>
                <a:t>Selling</a:t>
              </a:r>
              <a:endParaRPr sz="5000">
                <a:solidFill>
                  <a:srgbClr val="4D2C9A"/>
                </a:solidFill>
                <a:latin typeface="Bricolage Grotesque"/>
                <a:ea typeface="Bricolage Grotesque"/>
                <a:cs typeface="Bricolage Grotesque"/>
                <a:sym typeface="Bricolage Grotesque"/>
              </a:endParaRPr>
            </a:p>
          </p:txBody>
        </p:sp>
        <p:sp>
          <p:nvSpPr>
            <p:cNvPr id="387" name="Google Shape;387;p74"/>
            <p:cNvSpPr txBox="1"/>
            <p:nvPr/>
          </p:nvSpPr>
          <p:spPr>
            <a:xfrm>
              <a:off x="8732217" y="6815202"/>
              <a:ext cx="7626300" cy="25962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t/>
              </a:r>
              <a:endParaRPr sz="2400">
                <a:solidFill>
                  <a:schemeClr val="dk1"/>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chemeClr val="dk1"/>
                </a:buClr>
                <a:buSzPts val="2400"/>
                <a:buFont typeface="Bricolage Grotesque"/>
                <a:buChar char="—"/>
              </a:pPr>
              <a:r>
                <a:rPr lang="en-US" sz="2400">
                  <a:solidFill>
                    <a:schemeClr val="dk1"/>
                  </a:solidFill>
                  <a:latin typeface="Bricolage Grotesque"/>
                  <a:ea typeface="Bricolage Grotesque"/>
                  <a:cs typeface="Bricolage Grotesque"/>
                  <a:sym typeface="Bricolage Grotesque"/>
                </a:rPr>
                <a:t>Anziehend statt aufdringlich, mit Mehrwert</a:t>
              </a:r>
              <a:endParaRPr sz="2400">
                <a:solidFill>
                  <a:schemeClr val="dk1"/>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chemeClr val="dk1"/>
                </a:buClr>
                <a:buSzPts val="2400"/>
                <a:buFont typeface="Bricolage Grotesque"/>
                <a:buChar char="—"/>
              </a:pPr>
              <a:r>
                <a:rPr lang="en-US" sz="2400">
                  <a:solidFill>
                    <a:schemeClr val="dk1"/>
                  </a:solidFill>
                  <a:latin typeface="Bricolage Grotesque"/>
                  <a:ea typeface="Bricolage Grotesque"/>
                  <a:cs typeface="Bricolage Grotesque"/>
                  <a:sym typeface="Bricolage Grotesque"/>
                </a:rPr>
                <a:t>Über soziale Netzwerke</a:t>
              </a:r>
              <a:endParaRPr sz="2400">
                <a:solidFill>
                  <a:schemeClr val="dk1"/>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chemeClr val="dk1"/>
                </a:buClr>
                <a:buSzPts val="2400"/>
                <a:buFont typeface="Bricolage Grotesque"/>
                <a:buChar char="—"/>
              </a:pPr>
              <a:r>
                <a:rPr lang="en-US" sz="2400">
                  <a:solidFill>
                    <a:schemeClr val="dk1"/>
                  </a:solidFill>
                  <a:latin typeface="Bricolage Grotesque"/>
                  <a:ea typeface="Bricolage Grotesque"/>
                  <a:cs typeface="Bricolage Grotesque"/>
                  <a:sym typeface="Bricolage Grotesque"/>
                </a:rPr>
                <a:t>Langfristig ausgerichtet, auf Vertrauensbasis</a:t>
              </a:r>
              <a:endParaRPr sz="2400">
                <a:solidFill>
                  <a:schemeClr val="dk1"/>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chemeClr val="dk1"/>
                </a:buClr>
                <a:buSzPts val="2400"/>
                <a:buFont typeface="Bricolage Grotesque"/>
                <a:buChar char="—"/>
              </a:pPr>
              <a:r>
                <a:rPr lang="en-US" sz="2400">
                  <a:solidFill>
                    <a:schemeClr val="dk1"/>
                  </a:solidFill>
                  <a:latin typeface="Bricolage Grotesque"/>
                  <a:ea typeface="Bricolage Grotesque"/>
                  <a:cs typeface="Bricolage Grotesque"/>
                  <a:sym typeface="Bricolage Grotesque"/>
                </a:rPr>
                <a:t>Fokus auf Expertise und Beziehungsaufbau</a:t>
              </a:r>
              <a:endParaRPr sz="2400">
                <a:solidFill>
                  <a:schemeClr val="dk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400">
                <a:solidFill>
                  <a:schemeClr val="dk1"/>
                </a:solidFill>
                <a:latin typeface="Bricolage Grotesque"/>
                <a:ea typeface="Bricolage Grotesque"/>
                <a:cs typeface="Bricolage Grotesque"/>
                <a:sym typeface="Bricolage Grotesque"/>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1" name="Shape 391"/>
        <p:cNvGrpSpPr/>
        <p:nvPr/>
      </p:nvGrpSpPr>
      <p:grpSpPr>
        <a:xfrm>
          <a:off x="0" y="0"/>
          <a:ext cx="0" cy="0"/>
          <a:chOff x="0" y="0"/>
          <a:chExt cx="0" cy="0"/>
        </a:xfrm>
      </p:grpSpPr>
      <p:sp>
        <p:nvSpPr>
          <p:cNvPr id="392" name="Google Shape;392;p75"/>
          <p:cNvSpPr/>
          <p:nvPr/>
        </p:nvSpPr>
        <p:spPr>
          <a:xfrm flipH="1">
            <a:off x="574100" y="5907650"/>
            <a:ext cx="15681900" cy="3236400"/>
          </a:xfrm>
          <a:prstGeom prst="round1Rect">
            <a:avLst>
              <a:gd fmla="val 10280" name="adj"/>
            </a:avLst>
          </a:prstGeom>
          <a:solidFill>
            <a:srgbClr val="FF6D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393" name="Google Shape;393;p75"/>
          <p:cNvSpPr/>
          <p:nvPr/>
        </p:nvSpPr>
        <p:spPr>
          <a:xfrm flipH="1" rot="10800000">
            <a:off x="0" y="0"/>
            <a:ext cx="15681900" cy="5553000"/>
          </a:xfrm>
          <a:prstGeom prst="round1Rect">
            <a:avLst>
              <a:gd fmla="val 10280" name="adj"/>
            </a:avLst>
          </a:prstGeom>
          <a:solidFill>
            <a:srgbClr val="91E5B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394" name="Google Shape;394;p75"/>
          <p:cNvSpPr txBox="1"/>
          <p:nvPr/>
        </p:nvSpPr>
        <p:spPr>
          <a:xfrm>
            <a:off x="915400" y="1530300"/>
            <a:ext cx="14425200" cy="35850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Social Selling kann als moderner Beziehungsaufbau gesehen werden.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Social Media Kanäle werden genutzt, um mit </a:t>
            </a:r>
            <a:r>
              <a:rPr b="1" lang="en-US" sz="2500" u="sng">
                <a:solidFill>
                  <a:srgbClr val="222222"/>
                </a:solidFill>
                <a:latin typeface="Bricolage Grotesque"/>
                <a:ea typeface="Bricolage Grotesque"/>
                <a:cs typeface="Bricolage Grotesque"/>
                <a:sym typeface="Bricolage Grotesque"/>
              </a:rPr>
              <a:t>I</a:t>
            </a:r>
            <a:r>
              <a:rPr b="1" lang="en-US" sz="2500">
                <a:solidFill>
                  <a:srgbClr val="222222"/>
                </a:solidFill>
                <a:latin typeface="Bricolage Grotesque"/>
                <a:ea typeface="Bricolage Grotesque"/>
                <a:cs typeface="Bricolage Grotesque"/>
                <a:sym typeface="Bricolage Grotesque"/>
              </a:rPr>
              <a:t>nteressent:innen</a:t>
            </a:r>
            <a:r>
              <a:rPr lang="en-US" sz="2500">
                <a:solidFill>
                  <a:srgbClr val="222222"/>
                </a:solidFill>
                <a:latin typeface="Bricolage Grotesque"/>
                <a:ea typeface="Bricolage Grotesque"/>
                <a:cs typeface="Bricolage Grotesque"/>
                <a:sym typeface="Bricolage Grotesque"/>
              </a:rPr>
              <a:t> in Kontakt zu treten, </a:t>
            </a:r>
            <a:br>
              <a:rPr lang="en-US" sz="2500">
                <a:solidFill>
                  <a:srgbClr val="222222"/>
                </a:solidFill>
                <a:latin typeface="Bricolage Grotesque"/>
                <a:ea typeface="Bricolage Grotesque"/>
                <a:cs typeface="Bricolage Grotesque"/>
                <a:sym typeface="Bricolage Grotesque"/>
              </a:rPr>
            </a:br>
            <a:r>
              <a:rPr lang="en-US" sz="2500">
                <a:solidFill>
                  <a:srgbClr val="222222"/>
                </a:solidFill>
                <a:latin typeface="Bricolage Grotesque"/>
                <a:ea typeface="Bricolage Grotesque"/>
                <a:cs typeface="Bricolage Grotesque"/>
                <a:sym typeface="Bricolage Grotesque"/>
              </a:rPr>
              <a:t>eine Beziehung zu ihnen aufzubauen und mit potenziellen </a:t>
            </a:r>
            <a:r>
              <a:rPr b="1" lang="en-US" sz="2500">
                <a:solidFill>
                  <a:srgbClr val="222222"/>
                </a:solidFill>
                <a:latin typeface="Bricolage Grotesque"/>
                <a:ea typeface="Bricolage Grotesque"/>
                <a:cs typeface="Bricolage Grotesque"/>
                <a:sym typeface="Bricolage Grotesque"/>
              </a:rPr>
              <a:t>Kund:innen</a:t>
            </a:r>
            <a:r>
              <a:rPr lang="en-US" sz="2500">
                <a:solidFill>
                  <a:srgbClr val="222222"/>
                </a:solidFill>
                <a:latin typeface="Bricolage Grotesque"/>
                <a:ea typeface="Bricolage Grotesque"/>
                <a:cs typeface="Bricolage Grotesque"/>
                <a:sym typeface="Bricolage Grotesque"/>
              </a:rPr>
              <a:t> zu interagieren.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Die eigene Marke soll als </a:t>
            </a:r>
            <a:r>
              <a:rPr b="1" lang="en-US" sz="2500">
                <a:solidFill>
                  <a:srgbClr val="222222"/>
                </a:solidFill>
                <a:latin typeface="Bricolage Grotesque"/>
                <a:ea typeface="Bricolage Grotesque"/>
                <a:cs typeface="Bricolage Grotesque"/>
                <a:sym typeface="Bricolage Grotesque"/>
              </a:rPr>
              <a:t>Lösung</a:t>
            </a:r>
            <a:r>
              <a:rPr lang="en-US" sz="2500">
                <a:solidFill>
                  <a:srgbClr val="222222"/>
                </a:solidFill>
                <a:latin typeface="Bricolage Grotesque"/>
                <a:ea typeface="Bricolage Grotesque"/>
                <a:cs typeface="Bricolage Grotesque"/>
                <a:sym typeface="Bricolage Grotesque"/>
              </a:rPr>
              <a:t> für ein Problem in den Mittelpunkt gestellt werden.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Es wird mit versch. Inhalten (Text, Video, Bild, Links, …) </a:t>
            </a:r>
            <a:r>
              <a:rPr b="1" i="1" lang="en-US" sz="2500">
                <a:solidFill>
                  <a:srgbClr val="222222"/>
                </a:solidFill>
                <a:latin typeface="Bricolage Grotesque"/>
                <a:ea typeface="Bricolage Grotesque"/>
                <a:cs typeface="Bricolage Grotesque"/>
                <a:sym typeface="Bricolage Grotesque"/>
              </a:rPr>
              <a:t>Mehrwert</a:t>
            </a:r>
            <a:r>
              <a:rPr lang="en-US" sz="2500">
                <a:solidFill>
                  <a:srgbClr val="222222"/>
                </a:solidFill>
                <a:latin typeface="Bricolage Grotesque"/>
                <a:ea typeface="Bricolage Grotesque"/>
                <a:cs typeface="Bricolage Grotesque"/>
                <a:sym typeface="Bricolage Grotesque"/>
              </a:rPr>
              <a:t> geschaffen.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Social </a:t>
            </a:r>
            <a:r>
              <a:rPr b="1" lang="en-US" sz="2500">
                <a:solidFill>
                  <a:srgbClr val="222222"/>
                </a:solidFill>
                <a:latin typeface="Bricolage Grotesque"/>
                <a:ea typeface="Bricolage Grotesque"/>
                <a:cs typeface="Bricolage Grotesque"/>
                <a:sym typeface="Bricolage Grotesque"/>
              </a:rPr>
              <a:t>Listening</a:t>
            </a:r>
            <a:r>
              <a:rPr lang="en-US" sz="2500">
                <a:solidFill>
                  <a:srgbClr val="222222"/>
                </a:solidFill>
                <a:latin typeface="Bricolage Grotesque"/>
                <a:ea typeface="Bricolage Grotesque"/>
                <a:cs typeface="Bricolage Grotesque"/>
                <a:sym typeface="Bricolage Grotesque"/>
              </a:rPr>
              <a:t> - Zuhören, was über dich, dein Unternehmen, deine Branche, Mitbewerber geschrieben wird.</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62630"/>
                </a:solidFill>
                <a:latin typeface="Lato"/>
                <a:ea typeface="Lato"/>
                <a:cs typeface="Lato"/>
                <a:sym typeface="Lato"/>
              </a:rPr>
              <a:t>Bleibe </a:t>
            </a:r>
            <a:r>
              <a:rPr b="1" lang="en-US" sz="2500">
                <a:solidFill>
                  <a:srgbClr val="262630"/>
                </a:solidFill>
                <a:latin typeface="Lato"/>
                <a:ea typeface="Lato"/>
                <a:cs typeface="Lato"/>
                <a:sym typeface="Lato"/>
              </a:rPr>
              <a:t>authentisch</a:t>
            </a:r>
            <a:r>
              <a:rPr lang="en-US" sz="2500">
                <a:solidFill>
                  <a:srgbClr val="262630"/>
                </a:solidFill>
                <a:latin typeface="Lato"/>
                <a:ea typeface="Lato"/>
                <a:cs typeface="Lato"/>
                <a:sym typeface="Lato"/>
              </a:rPr>
              <a:t>. Führe echte Gespräche in den Nachrichten und nicht Standardfloskeln. </a:t>
            </a:r>
            <a:endParaRPr sz="2500">
              <a:solidFill>
                <a:srgbClr val="222222"/>
              </a:solidFill>
              <a:latin typeface="Bricolage Grotesque"/>
              <a:ea typeface="Bricolage Grotesque"/>
              <a:cs typeface="Bricolage Grotesque"/>
              <a:sym typeface="Bricolage Grotesque"/>
            </a:endParaRPr>
          </a:p>
        </p:txBody>
      </p:sp>
      <p:sp>
        <p:nvSpPr>
          <p:cNvPr id="395" name="Google Shape;395;p75"/>
          <p:cNvSpPr txBox="1"/>
          <p:nvPr/>
        </p:nvSpPr>
        <p:spPr>
          <a:xfrm>
            <a:off x="915400" y="0"/>
            <a:ext cx="12546600" cy="1530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lang="en-US" sz="5000">
                <a:solidFill>
                  <a:schemeClr val="dk1"/>
                </a:solidFill>
                <a:latin typeface="Bricolage Grotesque"/>
                <a:ea typeface="Bricolage Grotesque"/>
                <a:cs typeface="Bricolage Grotesque"/>
                <a:sym typeface="Bricolage Grotesque"/>
              </a:rPr>
              <a:t>Social Selling </a:t>
            </a:r>
            <a:r>
              <a:rPr b="1" lang="en-US" sz="5000" u="sng">
                <a:solidFill>
                  <a:schemeClr val="dk1"/>
                </a:solidFill>
                <a:latin typeface="Bricolage Grotesque"/>
                <a:ea typeface="Bricolage Grotesque"/>
                <a:cs typeface="Bricolage Grotesque"/>
                <a:sym typeface="Bricolage Grotesque"/>
              </a:rPr>
              <a:t>do’s</a:t>
            </a:r>
            <a:endParaRPr b="1" sz="3600" u="sng">
              <a:solidFill>
                <a:schemeClr val="dk1"/>
              </a:solidFill>
              <a:latin typeface="Bricolage Grotesque"/>
              <a:ea typeface="Bricolage Grotesque"/>
              <a:cs typeface="Bricolage Grotesque"/>
              <a:sym typeface="Bricolage Grotesque"/>
            </a:endParaRPr>
          </a:p>
        </p:txBody>
      </p:sp>
      <p:sp>
        <p:nvSpPr>
          <p:cNvPr id="396" name="Google Shape;396;p75"/>
          <p:cNvSpPr txBox="1"/>
          <p:nvPr/>
        </p:nvSpPr>
        <p:spPr>
          <a:xfrm>
            <a:off x="915400" y="7321500"/>
            <a:ext cx="14425200" cy="11301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Es werden </a:t>
            </a:r>
            <a:r>
              <a:rPr b="1" lang="en-US" sz="2500">
                <a:solidFill>
                  <a:srgbClr val="222222"/>
                </a:solidFill>
                <a:latin typeface="Bricolage Grotesque"/>
                <a:ea typeface="Bricolage Grotesque"/>
                <a:cs typeface="Bricolage Grotesque"/>
                <a:sym typeface="Bricolage Grotesque"/>
              </a:rPr>
              <a:t>NICHT</a:t>
            </a:r>
            <a:r>
              <a:rPr lang="en-US" sz="2500">
                <a:solidFill>
                  <a:srgbClr val="222222"/>
                </a:solidFill>
                <a:latin typeface="Bricolage Grotesque"/>
                <a:ea typeface="Bricolage Grotesque"/>
                <a:cs typeface="Bricolage Grotesque"/>
                <a:sym typeface="Bricolage Grotesque"/>
              </a:rPr>
              <a:t> Fremde unaufgefordert mit Nachrichten bombardiert. </a:t>
            </a:r>
            <a:br>
              <a:rPr lang="en-US" sz="2500">
                <a:solidFill>
                  <a:srgbClr val="222222"/>
                </a:solidFill>
                <a:latin typeface="Bricolage Grotesque"/>
                <a:ea typeface="Bricolage Grotesque"/>
                <a:cs typeface="Bricolage Grotesque"/>
                <a:sym typeface="Bricolage Grotesque"/>
              </a:rPr>
            </a:br>
            <a:r>
              <a:rPr lang="en-US" sz="3800">
                <a:solidFill>
                  <a:srgbClr val="222222"/>
                </a:solidFill>
                <a:latin typeface="Bricolage Grotesque"/>
                <a:ea typeface="Bricolage Grotesque"/>
                <a:cs typeface="Bricolage Grotesque"/>
                <a:sym typeface="Bricolage Grotesque"/>
              </a:rPr>
              <a:t>→ </a:t>
            </a:r>
            <a:r>
              <a:rPr b="1" lang="en-US" sz="3800">
                <a:solidFill>
                  <a:srgbClr val="222222"/>
                </a:solidFill>
                <a:latin typeface="Bricolage Grotesque"/>
                <a:ea typeface="Bricolage Grotesque"/>
                <a:cs typeface="Bricolage Grotesque"/>
                <a:sym typeface="Bricolage Grotesque"/>
              </a:rPr>
              <a:t>keine</a:t>
            </a:r>
            <a:r>
              <a:rPr lang="en-US" sz="3800">
                <a:solidFill>
                  <a:srgbClr val="222222"/>
                </a:solidFill>
                <a:latin typeface="Bricolage Grotesque"/>
                <a:ea typeface="Bricolage Grotesque"/>
                <a:cs typeface="Bricolage Grotesque"/>
                <a:sym typeface="Bricolage Grotesque"/>
              </a:rPr>
              <a:t> Kaltakquise!</a:t>
            </a:r>
            <a:endParaRPr sz="2500">
              <a:solidFill>
                <a:srgbClr val="222222"/>
              </a:solidFill>
              <a:latin typeface="Bricolage Grotesque"/>
              <a:ea typeface="Bricolage Grotesque"/>
              <a:cs typeface="Bricolage Grotesque"/>
              <a:sym typeface="Bricolage Grotesque"/>
            </a:endParaRPr>
          </a:p>
        </p:txBody>
      </p:sp>
      <p:sp>
        <p:nvSpPr>
          <p:cNvPr id="397" name="Google Shape;397;p75"/>
          <p:cNvSpPr txBox="1"/>
          <p:nvPr/>
        </p:nvSpPr>
        <p:spPr>
          <a:xfrm>
            <a:off x="915400" y="5791200"/>
            <a:ext cx="12546600" cy="1530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lang="en-US" sz="5000">
                <a:solidFill>
                  <a:schemeClr val="dk1"/>
                </a:solidFill>
                <a:latin typeface="Bricolage Grotesque"/>
                <a:ea typeface="Bricolage Grotesque"/>
                <a:cs typeface="Bricolage Grotesque"/>
                <a:sym typeface="Bricolage Grotesque"/>
              </a:rPr>
              <a:t>Social Selling </a:t>
            </a:r>
            <a:r>
              <a:rPr b="1" lang="en-US" sz="5000" u="sng">
                <a:solidFill>
                  <a:schemeClr val="dk1"/>
                </a:solidFill>
                <a:latin typeface="Bricolage Grotesque"/>
                <a:ea typeface="Bricolage Grotesque"/>
                <a:cs typeface="Bricolage Grotesque"/>
                <a:sym typeface="Bricolage Grotesque"/>
              </a:rPr>
              <a:t>don’ts</a:t>
            </a:r>
            <a:endParaRPr b="1" sz="3600" u="sng">
              <a:solidFill>
                <a:schemeClr val="dk1"/>
              </a:solidFill>
              <a:latin typeface="Bricolage Grotesque"/>
              <a:ea typeface="Bricolage Grotesque"/>
              <a:cs typeface="Bricolage Grotesque"/>
              <a:sym typeface="Bricolage Grotesque"/>
            </a:endParaRPr>
          </a:p>
        </p:txBody>
      </p:sp>
      <p:pic>
        <p:nvPicPr>
          <p:cNvPr id="398" name="Google Shape;398;p75" title="image.gif"/>
          <p:cNvPicPr preferRelativeResize="0"/>
          <p:nvPr/>
        </p:nvPicPr>
        <p:blipFill rotWithShape="1">
          <a:blip r:embed="rId3">
            <a:alphaModFix/>
          </a:blip>
          <a:srcRect b="0" l="48654" r="0" t="0"/>
          <a:stretch/>
        </p:blipFill>
        <p:spPr>
          <a:xfrm rot="10800000">
            <a:off x="13710319" y="6563425"/>
            <a:ext cx="1214800" cy="2114525"/>
          </a:xfrm>
          <a:prstGeom prst="rect">
            <a:avLst/>
          </a:prstGeom>
          <a:noFill/>
          <a:ln>
            <a:noFill/>
          </a:ln>
        </p:spPr>
      </p:pic>
      <p:pic>
        <p:nvPicPr>
          <p:cNvPr id="399" name="Google Shape;399;p75" title="image.gif"/>
          <p:cNvPicPr preferRelativeResize="0"/>
          <p:nvPr/>
        </p:nvPicPr>
        <p:blipFill rotWithShape="1">
          <a:blip r:embed="rId3">
            <a:alphaModFix/>
          </a:blip>
          <a:srcRect b="0" l="0" r="52631" t="0"/>
          <a:stretch/>
        </p:blipFill>
        <p:spPr>
          <a:xfrm rot="229334">
            <a:off x="14337624" y="309888"/>
            <a:ext cx="1120701" cy="21145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3" name="Shape 403"/>
        <p:cNvGrpSpPr/>
        <p:nvPr/>
      </p:nvGrpSpPr>
      <p:grpSpPr>
        <a:xfrm>
          <a:off x="0" y="0"/>
          <a:ext cx="0" cy="0"/>
          <a:chOff x="0" y="0"/>
          <a:chExt cx="0" cy="0"/>
        </a:xfrm>
      </p:grpSpPr>
      <p:sp>
        <p:nvSpPr>
          <p:cNvPr id="404" name="Google Shape;404;p76"/>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05" name="Google Shape;405;p76"/>
          <p:cNvSpPr txBox="1"/>
          <p:nvPr/>
        </p:nvSpPr>
        <p:spPr>
          <a:xfrm>
            <a:off x="1208850" y="4127500"/>
            <a:ext cx="14425200" cy="44703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b="1" lang="en-US" sz="2500">
                <a:solidFill>
                  <a:srgbClr val="222222"/>
                </a:solidFill>
                <a:latin typeface="Bricolage Grotesque"/>
                <a:ea typeface="Bricolage Grotesque"/>
                <a:cs typeface="Bricolage Grotesque"/>
                <a:sym typeface="Bricolage Grotesque"/>
              </a:rPr>
              <a:t>Social Listening &amp; Warm Outreach:</a:t>
            </a:r>
            <a:r>
              <a:rPr lang="en-US" sz="2500">
                <a:solidFill>
                  <a:srgbClr val="222222"/>
                </a:solidFill>
                <a:latin typeface="Bricolage Grotesque"/>
                <a:ea typeface="Bricolage Grotesque"/>
                <a:cs typeface="Bricolage Grotesque"/>
                <a:sym typeface="Bricolage Grotesque"/>
              </a:rPr>
              <a:t> </a:t>
            </a:r>
            <a:br>
              <a:rPr lang="en-US" sz="2500">
                <a:solidFill>
                  <a:srgbClr val="222222"/>
                </a:solidFill>
                <a:latin typeface="Bricolage Grotesque"/>
                <a:ea typeface="Bricolage Grotesque"/>
                <a:cs typeface="Bricolage Grotesque"/>
                <a:sym typeface="Bricolage Grotesque"/>
              </a:rPr>
            </a:br>
            <a:r>
              <a:rPr lang="en-US" sz="2500">
                <a:solidFill>
                  <a:srgbClr val="222222"/>
                </a:solidFill>
                <a:latin typeface="Bricolage Grotesque"/>
                <a:ea typeface="Bricolage Grotesque"/>
                <a:cs typeface="Bricolage Grotesque"/>
                <a:sym typeface="Bricolage Grotesque"/>
              </a:rPr>
              <a:t>Über Kommentare und geteilte Inhalte echte Gespräche anstoßen.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b="1" lang="en-US" sz="2500">
                <a:solidFill>
                  <a:srgbClr val="222222"/>
                </a:solidFill>
                <a:latin typeface="Bricolage Grotesque"/>
                <a:ea typeface="Bricolage Grotesque"/>
                <a:cs typeface="Bricolage Grotesque"/>
                <a:sym typeface="Bricolage Grotesque"/>
              </a:rPr>
              <a:t>Account-Based Engagement:</a:t>
            </a:r>
            <a:r>
              <a:rPr lang="en-US" sz="2500">
                <a:solidFill>
                  <a:srgbClr val="222222"/>
                </a:solidFill>
                <a:latin typeface="Bricolage Grotesque"/>
                <a:ea typeface="Bricolage Grotesque"/>
                <a:cs typeface="Bricolage Grotesque"/>
                <a:sym typeface="Bricolage Grotesque"/>
              </a:rPr>
              <a:t> </a:t>
            </a:r>
            <a:br>
              <a:rPr lang="en-US" sz="2500">
                <a:solidFill>
                  <a:srgbClr val="222222"/>
                </a:solidFill>
                <a:latin typeface="Bricolage Grotesque"/>
                <a:ea typeface="Bricolage Grotesque"/>
                <a:cs typeface="Bricolage Grotesque"/>
                <a:sym typeface="Bricolage Grotesque"/>
              </a:rPr>
            </a:br>
            <a:r>
              <a:rPr lang="en-US" sz="2500">
                <a:solidFill>
                  <a:srgbClr val="222222"/>
                </a:solidFill>
                <a:latin typeface="Bricolage Grotesque"/>
                <a:ea typeface="Bricolage Grotesque"/>
                <a:cs typeface="Bricolage Grotesque"/>
                <a:sym typeface="Bricolage Grotesque"/>
              </a:rPr>
              <a:t>Personalisierte Interaktion mit Entscheidern und Zielkontakten.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b="1" lang="en-US" sz="2500">
                <a:solidFill>
                  <a:srgbClr val="222222"/>
                </a:solidFill>
                <a:latin typeface="Bricolage Grotesque"/>
                <a:ea typeface="Bricolage Grotesque"/>
                <a:cs typeface="Bricolage Grotesque"/>
                <a:sym typeface="Bricolage Grotesque"/>
              </a:rPr>
              <a:t>Employee Advocacy:</a:t>
            </a:r>
            <a:r>
              <a:rPr lang="en-US" sz="2500">
                <a:solidFill>
                  <a:srgbClr val="222222"/>
                </a:solidFill>
                <a:latin typeface="Bricolage Grotesque"/>
                <a:ea typeface="Bricolage Grotesque"/>
                <a:cs typeface="Bricolage Grotesque"/>
                <a:sym typeface="Bricolage Grotesque"/>
              </a:rPr>
              <a:t> </a:t>
            </a:r>
            <a:br>
              <a:rPr lang="en-US" sz="2500">
                <a:solidFill>
                  <a:srgbClr val="222222"/>
                </a:solidFill>
                <a:latin typeface="Bricolage Grotesque"/>
                <a:ea typeface="Bricolage Grotesque"/>
                <a:cs typeface="Bricolage Grotesque"/>
                <a:sym typeface="Bricolage Grotesque"/>
              </a:rPr>
            </a:br>
            <a:r>
              <a:rPr lang="en-US" sz="2500">
                <a:solidFill>
                  <a:srgbClr val="222222"/>
                </a:solidFill>
                <a:latin typeface="Bricolage Grotesque"/>
                <a:ea typeface="Bricolage Grotesque"/>
                <a:cs typeface="Bricolage Grotesque"/>
                <a:sym typeface="Bricolage Grotesque"/>
              </a:rPr>
              <a:t>Mitarbeiter als Markenbotschafter (echter Content schlägt Unternehmens-Postings).</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b="1" lang="en-US" sz="2500">
                <a:solidFill>
                  <a:srgbClr val="222222"/>
                </a:solidFill>
                <a:latin typeface="Bricolage Grotesque"/>
                <a:ea typeface="Bricolage Grotesque"/>
                <a:cs typeface="Bricolage Grotesque"/>
                <a:sym typeface="Bricolage Grotesque"/>
              </a:rPr>
              <a:t>Micro-Influencer-Kooperationen:</a:t>
            </a:r>
            <a:r>
              <a:rPr lang="en-US" sz="2500">
                <a:solidFill>
                  <a:srgbClr val="222222"/>
                </a:solidFill>
                <a:latin typeface="Bricolage Grotesque"/>
                <a:ea typeface="Bricolage Grotesque"/>
                <a:cs typeface="Bricolage Grotesque"/>
                <a:sym typeface="Bricolage Grotesque"/>
              </a:rPr>
              <a:t> </a:t>
            </a:r>
            <a:br>
              <a:rPr lang="en-US" sz="2500">
                <a:solidFill>
                  <a:srgbClr val="222222"/>
                </a:solidFill>
                <a:latin typeface="Bricolage Grotesque"/>
                <a:ea typeface="Bricolage Grotesque"/>
                <a:cs typeface="Bricolage Grotesque"/>
                <a:sym typeface="Bricolage Grotesque"/>
              </a:rPr>
            </a:br>
            <a:r>
              <a:rPr lang="en-US" sz="2500">
                <a:solidFill>
                  <a:srgbClr val="222222"/>
                </a:solidFill>
                <a:latin typeface="Bricolage Grotesque"/>
                <a:ea typeface="Bricolage Grotesque"/>
                <a:cs typeface="Bricolage Grotesque"/>
                <a:sym typeface="Bricolage Grotesque"/>
              </a:rPr>
              <a:t>Besonders im B2B-Bereich zunehmend wichtiger.</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b="1" lang="en-US" sz="2500">
                <a:solidFill>
                  <a:srgbClr val="222222"/>
                </a:solidFill>
                <a:latin typeface="Bricolage Grotesque"/>
                <a:ea typeface="Bricolage Grotesque"/>
                <a:cs typeface="Bricolage Grotesque"/>
                <a:sym typeface="Bricolage Grotesque"/>
              </a:rPr>
              <a:t>KI-unterstützte Personalisierung:</a:t>
            </a:r>
            <a:r>
              <a:rPr lang="en-US" sz="2500">
                <a:solidFill>
                  <a:srgbClr val="222222"/>
                </a:solidFill>
                <a:latin typeface="Bricolage Grotesque"/>
                <a:ea typeface="Bricolage Grotesque"/>
                <a:cs typeface="Bricolage Grotesque"/>
                <a:sym typeface="Bricolage Grotesque"/>
              </a:rPr>
              <a:t> </a:t>
            </a:r>
            <a:br>
              <a:rPr lang="en-US" sz="2500">
                <a:solidFill>
                  <a:srgbClr val="222222"/>
                </a:solidFill>
                <a:latin typeface="Bricolage Grotesque"/>
                <a:ea typeface="Bricolage Grotesque"/>
                <a:cs typeface="Bricolage Grotesque"/>
                <a:sym typeface="Bricolage Grotesque"/>
              </a:rPr>
            </a:br>
            <a:r>
              <a:rPr lang="en-US" sz="2500">
                <a:solidFill>
                  <a:srgbClr val="222222"/>
                </a:solidFill>
                <a:latin typeface="Bricolage Grotesque"/>
                <a:ea typeface="Bricolage Grotesque"/>
                <a:cs typeface="Bricolage Grotesque"/>
                <a:sym typeface="Bricolage Grotesque"/>
              </a:rPr>
              <a:t>Tools wie Lemlist (für LinkedIn Outreach) </a:t>
            </a:r>
            <a:endParaRPr sz="2500">
              <a:solidFill>
                <a:srgbClr val="222222"/>
              </a:solidFill>
              <a:latin typeface="Bricolage Grotesque"/>
              <a:ea typeface="Bricolage Grotesque"/>
              <a:cs typeface="Bricolage Grotesque"/>
              <a:sym typeface="Bricolage Grotesque"/>
            </a:endParaRPr>
          </a:p>
        </p:txBody>
      </p:sp>
      <p:sp>
        <p:nvSpPr>
          <p:cNvPr id="406" name="Google Shape;406;p76"/>
          <p:cNvSpPr txBox="1"/>
          <p:nvPr/>
        </p:nvSpPr>
        <p:spPr>
          <a:xfrm>
            <a:off x="1104200" y="12778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Was funktioniert aktuell am besten?</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0" name="Shape 410"/>
        <p:cNvGrpSpPr/>
        <p:nvPr/>
      </p:nvGrpSpPr>
      <p:grpSpPr>
        <a:xfrm>
          <a:off x="0" y="0"/>
          <a:ext cx="0" cy="0"/>
          <a:chOff x="0" y="0"/>
          <a:chExt cx="0" cy="0"/>
        </a:xfrm>
      </p:grpSpPr>
      <p:sp>
        <p:nvSpPr>
          <p:cNvPr id="411" name="Google Shape;411;p77"/>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12" name="Google Shape;412;p77"/>
          <p:cNvSpPr txBox="1"/>
          <p:nvPr/>
        </p:nvSpPr>
        <p:spPr>
          <a:xfrm>
            <a:off x="1208850" y="4127500"/>
            <a:ext cx="14425200" cy="18150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Kaltakquise per Direktnachricht ohne echten Kontext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Reines Pushen eigener Produkte ohne Wertbeitrag</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Nur senden, statt aktiv auf Inhalte anderer einzugehen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Kein systematisches Lead-Nurturing nach dem Erstkontakt</a:t>
            </a:r>
            <a:endParaRPr sz="2500">
              <a:solidFill>
                <a:srgbClr val="222222"/>
              </a:solidFill>
              <a:latin typeface="Bricolage Grotesque"/>
              <a:ea typeface="Bricolage Grotesque"/>
              <a:cs typeface="Bricolage Grotesque"/>
              <a:sym typeface="Bricolage Grotesque"/>
            </a:endParaRPr>
          </a:p>
        </p:txBody>
      </p:sp>
      <p:sp>
        <p:nvSpPr>
          <p:cNvPr id="413" name="Google Shape;413;p77"/>
          <p:cNvSpPr txBox="1"/>
          <p:nvPr/>
        </p:nvSpPr>
        <p:spPr>
          <a:xfrm>
            <a:off x="1104200" y="12778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Fehler, die viele noch machen</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1618"/>
        </a:solidFill>
      </p:bgPr>
    </p:bg>
    <p:spTree>
      <p:nvGrpSpPr>
        <p:cNvPr id="263" name="Shape 263"/>
        <p:cNvGrpSpPr/>
        <p:nvPr/>
      </p:nvGrpSpPr>
      <p:grpSpPr>
        <a:xfrm>
          <a:off x="0" y="0"/>
          <a:ext cx="0" cy="0"/>
          <a:chOff x="0" y="0"/>
          <a:chExt cx="0" cy="0"/>
        </a:xfrm>
      </p:grpSpPr>
      <p:sp>
        <p:nvSpPr>
          <p:cNvPr id="264" name="Google Shape;264;p60"/>
          <p:cNvSpPr txBox="1"/>
          <p:nvPr/>
        </p:nvSpPr>
        <p:spPr>
          <a:xfrm>
            <a:off x="688193" y="888032"/>
            <a:ext cx="55095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655EE4"/>
              </a:buClr>
              <a:buSzPts val="4800"/>
              <a:buFont typeface="Lato Black"/>
              <a:buNone/>
            </a:pPr>
            <a:r>
              <a:rPr b="1" lang="en-US" sz="4800">
                <a:solidFill>
                  <a:srgbClr val="FFFFFF"/>
                </a:solidFill>
                <a:latin typeface="Bricolage Grotesque"/>
                <a:ea typeface="Bricolage Grotesque"/>
                <a:cs typeface="Bricolage Grotesque"/>
                <a:sym typeface="Bricolage Grotesque"/>
              </a:rPr>
              <a:t>Mattias Gasser</a:t>
            </a:r>
            <a:endParaRPr i="0" sz="1400" u="none" cap="none" strike="noStrike">
              <a:solidFill>
                <a:srgbClr val="FFFFFF"/>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Clr>
                <a:srgbClr val="655EE4"/>
              </a:buClr>
              <a:buSzPts val="4800"/>
              <a:buFont typeface="Lato Black"/>
              <a:buNone/>
            </a:pPr>
            <a:r>
              <a:t/>
            </a:r>
            <a:endParaRPr i="0" sz="4800" u="none" cap="none" strike="noStrike">
              <a:solidFill>
                <a:srgbClr val="FFFFFF"/>
              </a:solidFill>
              <a:latin typeface="Bricolage Grotesque ExtraBold"/>
              <a:ea typeface="Bricolage Grotesque ExtraBold"/>
              <a:cs typeface="Bricolage Grotesque ExtraBold"/>
              <a:sym typeface="Bricolage Grotesque ExtraBold"/>
            </a:endParaRPr>
          </a:p>
        </p:txBody>
      </p:sp>
      <p:sp>
        <p:nvSpPr>
          <p:cNvPr id="265" name="Google Shape;265;p60"/>
          <p:cNvSpPr txBox="1"/>
          <p:nvPr/>
        </p:nvSpPr>
        <p:spPr>
          <a:xfrm>
            <a:off x="688199" y="1773375"/>
            <a:ext cx="14373600" cy="2922600"/>
          </a:xfrm>
          <a:prstGeom prst="rect">
            <a:avLst/>
          </a:prstGeom>
          <a:noFill/>
          <a:ln>
            <a:noFill/>
          </a:ln>
        </p:spPr>
        <p:txBody>
          <a:bodyPr anchorCtr="0" anchor="t" bIns="81275" lIns="81275" spcFirstLastPara="1" rIns="81275" wrap="square" tIns="81275">
            <a:spAutoFit/>
          </a:bodyPr>
          <a:lstStyle/>
          <a:p>
            <a:pPr indent="0" lvl="0" marL="0" rtl="0" algn="l">
              <a:lnSpc>
                <a:spcPct val="115000"/>
              </a:lnSpc>
              <a:spcBef>
                <a:spcPts val="0"/>
              </a:spcBef>
              <a:spcAft>
                <a:spcPts val="0"/>
              </a:spcAft>
              <a:buNone/>
            </a:pPr>
            <a:r>
              <a:rPr lang="en-US" sz="3200">
                <a:solidFill>
                  <a:schemeClr val="lt1"/>
                </a:solidFill>
                <a:latin typeface="Bricolage Grotesque"/>
                <a:ea typeface="Bricolage Grotesque"/>
                <a:cs typeface="Bricolage Grotesque"/>
                <a:sym typeface="Bricolage Grotesque"/>
              </a:rPr>
              <a:t>Head of</a:t>
            </a:r>
            <a:r>
              <a:rPr lang="en-US" sz="3200">
                <a:solidFill>
                  <a:schemeClr val="lt1"/>
                </a:solidFill>
                <a:latin typeface="Bricolage Grotesque"/>
                <a:ea typeface="Bricolage Grotesque"/>
                <a:cs typeface="Bricolage Grotesque"/>
                <a:sym typeface="Bricolage Grotesque"/>
              </a:rPr>
              <a:t> Online Marketing</a:t>
            </a:r>
            <a:endParaRPr sz="3200">
              <a:solidFill>
                <a:schemeClr val="lt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3200">
              <a:solidFill>
                <a:schemeClr val="lt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3200">
                <a:solidFill>
                  <a:schemeClr val="lt1"/>
                </a:solidFill>
                <a:latin typeface="Bricolage Grotesque"/>
                <a:ea typeface="Bricolage Grotesque"/>
                <a:cs typeface="Bricolage Grotesque"/>
                <a:sym typeface="Bricolage Grotesque"/>
              </a:rPr>
              <a:t>Mail: </a:t>
            </a:r>
            <a:r>
              <a:rPr lang="en-US" sz="3200" u="sng">
                <a:solidFill>
                  <a:schemeClr val="lt1"/>
                </a:solidFill>
                <a:latin typeface="Bricolage Grotesque"/>
                <a:ea typeface="Bricolage Grotesque"/>
                <a:cs typeface="Bricolage Grotesque"/>
                <a:sym typeface="Bricolage Grotesque"/>
                <a:hlinkClick r:id="rId3">
                  <a:extLst>
                    <a:ext uri="{A12FA001-AC4F-418D-AE19-62706E023703}">
                      <ahyp:hlinkClr val="tx"/>
                    </a:ext>
                  </a:extLst>
                </a:hlinkClick>
              </a:rPr>
              <a:t>mattias.gasser@co-agency.li</a:t>
            </a:r>
            <a:br>
              <a:rPr lang="en-US" sz="3200">
                <a:solidFill>
                  <a:schemeClr val="lt1"/>
                </a:solidFill>
                <a:latin typeface="Bricolage Grotesque"/>
                <a:ea typeface="Bricolage Grotesque"/>
                <a:cs typeface="Bricolage Grotesque"/>
                <a:sym typeface="Bricolage Grotesque"/>
              </a:rPr>
            </a:br>
            <a:r>
              <a:rPr lang="en-US" sz="3200">
                <a:solidFill>
                  <a:schemeClr val="lt1"/>
                </a:solidFill>
                <a:latin typeface="Bricolage Grotesque"/>
                <a:ea typeface="Bricolage Grotesque"/>
                <a:cs typeface="Bricolage Grotesque"/>
                <a:sym typeface="Bricolage Grotesque"/>
              </a:rPr>
              <a:t>Telefon: +423 232 00 33 </a:t>
            </a:r>
            <a:br>
              <a:rPr lang="en-US" sz="3200">
                <a:solidFill>
                  <a:schemeClr val="lt1"/>
                </a:solidFill>
                <a:latin typeface="Bricolage Grotesque"/>
                <a:ea typeface="Bricolage Grotesque"/>
                <a:cs typeface="Bricolage Grotesque"/>
                <a:sym typeface="Bricolage Grotesque"/>
              </a:rPr>
            </a:br>
            <a:endParaRPr sz="3200">
              <a:solidFill>
                <a:schemeClr val="lt1"/>
              </a:solidFill>
              <a:latin typeface="Bricolage Grotesque"/>
              <a:ea typeface="Bricolage Grotesque"/>
              <a:cs typeface="Bricolage Grotesque"/>
              <a:sym typeface="Bricolage Grotesque"/>
            </a:endParaRPr>
          </a:p>
        </p:txBody>
      </p:sp>
      <p:pic>
        <p:nvPicPr>
          <p:cNvPr id="266" name="Google Shape;266;p60">
            <a:hlinkClick r:id="rId4"/>
          </p:cNvPr>
          <p:cNvPicPr preferRelativeResize="0"/>
          <p:nvPr/>
        </p:nvPicPr>
        <p:blipFill>
          <a:blip r:embed="rId5">
            <a:alphaModFix/>
          </a:blip>
          <a:stretch>
            <a:fillRect/>
          </a:stretch>
        </p:blipFill>
        <p:spPr>
          <a:xfrm>
            <a:off x="811525" y="4186650"/>
            <a:ext cx="770701" cy="770701"/>
          </a:xfrm>
          <a:prstGeom prst="rect">
            <a:avLst/>
          </a:prstGeom>
          <a:noFill/>
          <a:ln>
            <a:noFill/>
          </a:ln>
        </p:spPr>
      </p:pic>
      <p:pic>
        <p:nvPicPr>
          <p:cNvPr id="267" name="Google Shape;267;p60"/>
          <p:cNvPicPr preferRelativeResize="0"/>
          <p:nvPr/>
        </p:nvPicPr>
        <p:blipFill>
          <a:blip r:embed="rId6">
            <a:alphaModFix/>
          </a:blip>
          <a:stretch>
            <a:fillRect/>
          </a:stretch>
        </p:blipFill>
        <p:spPr>
          <a:xfrm>
            <a:off x="11188787" y="7451600"/>
            <a:ext cx="1236588" cy="871950"/>
          </a:xfrm>
          <a:prstGeom prst="rect">
            <a:avLst/>
          </a:prstGeom>
          <a:noFill/>
          <a:ln>
            <a:noFill/>
          </a:ln>
        </p:spPr>
      </p:pic>
      <p:pic>
        <p:nvPicPr>
          <p:cNvPr id="268" name="Google Shape;268;p60"/>
          <p:cNvPicPr preferRelativeResize="0"/>
          <p:nvPr/>
        </p:nvPicPr>
        <p:blipFill>
          <a:blip r:embed="rId7">
            <a:alphaModFix/>
          </a:blip>
          <a:stretch>
            <a:fillRect/>
          </a:stretch>
        </p:blipFill>
        <p:spPr>
          <a:xfrm>
            <a:off x="9404972" y="7622613"/>
            <a:ext cx="1338397" cy="529923"/>
          </a:xfrm>
          <a:prstGeom prst="rect">
            <a:avLst/>
          </a:prstGeom>
          <a:noFill/>
          <a:ln>
            <a:noFill/>
          </a:ln>
        </p:spPr>
      </p:pic>
      <p:pic>
        <p:nvPicPr>
          <p:cNvPr id="269" name="Google Shape;269;p60"/>
          <p:cNvPicPr preferRelativeResize="0"/>
          <p:nvPr/>
        </p:nvPicPr>
        <p:blipFill>
          <a:blip r:embed="rId8">
            <a:alphaModFix/>
          </a:blip>
          <a:stretch>
            <a:fillRect/>
          </a:stretch>
        </p:blipFill>
        <p:spPr>
          <a:xfrm>
            <a:off x="12870775" y="7502226"/>
            <a:ext cx="2392725" cy="770700"/>
          </a:xfrm>
          <a:prstGeom prst="rect">
            <a:avLst/>
          </a:prstGeom>
          <a:noFill/>
          <a:ln>
            <a:noFill/>
          </a:ln>
        </p:spPr>
      </p:pic>
      <p:pic>
        <p:nvPicPr>
          <p:cNvPr id="270" name="Google Shape;270;p60"/>
          <p:cNvPicPr preferRelativeResize="0"/>
          <p:nvPr/>
        </p:nvPicPr>
        <p:blipFill>
          <a:blip r:embed="rId9">
            <a:alphaModFix/>
          </a:blip>
          <a:stretch>
            <a:fillRect/>
          </a:stretch>
        </p:blipFill>
        <p:spPr>
          <a:xfrm>
            <a:off x="811525" y="7546463"/>
            <a:ext cx="4093200" cy="682225"/>
          </a:xfrm>
          <a:prstGeom prst="rect">
            <a:avLst/>
          </a:prstGeom>
          <a:noFill/>
          <a:ln>
            <a:noFill/>
          </a:ln>
        </p:spPr>
      </p:pic>
      <p:pic>
        <p:nvPicPr>
          <p:cNvPr id="271" name="Google Shape;271;p60"/>
          <p:cNvPicPr preferRelativeResize="0"/>
          <p:nvPr>
            <p:ph idx="2" type="pic"/>
          </p:nvPr>
        </p:nvPicPr>
        <p:blipFill rotWithShape="1">
          <a:blip r:embed="rId10">
            <a:alphaModFix/>
          </a:blip>
          <a:srcRect b="0" l="2516" r="2516" t="0"/>
          <a:stretch/>
        </p:blipFill>
        <p:spPr>
          <a:xfrm>
            <a:off x="10421826" y="656476"/>
            <a:ext cx="5156400" cy="5156400"/>
          </a:xfrm>
          <a:prstGeom prst="ellipse">
            <a:avLst/>
          </a:prstGeom>
          <a:solidFill>
            <a:srgbClr val="FFFFFF"/>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DE6"/>
        </a:solidFill>
      </p:bgPr>
    </p:bg>
    <p:spTree>
      <p:nvGrpSpPr>
        <p:cNvPr id="417" name="Shape 417"/>
        <p:cNvGrpSpPr/>
        <p:nvPr/>
      </p:nvGrpSpPr>
      <p:grpSpPr>
        <a:xfrm>
          <a:off x="0" y="0"/>
          <a:ext cx="0" cy="0"/>
          <a:chOff x="0" y="0"/>
          <a:chExt cx="0" cy="0"/>
        </a:xfrm>
      </p:grpSpPr>
      <p:sp>
        <p:nvSpPr>
          <p:cNvPr id="418" name="Google Shape;418;p78"/>
          <p:cNvSpPr txBox="1"/>
          <p:nvPr>
            <p:ph type="title"/>
          </p:nvPr>
        </p:nvSpPr>
        <p:spPr>
          <a:xfrm>
            <a:off x="486375" y="406400"/>
            <a:ext cx="15363000" cy="8217900"/>
          </a:xfrm>
          <a:prstGeom prst="rect">
            <a:avLst/>
          </a:prstGeom>
        </p:spPr>
        <p:txBody>
          <a:bodyPr anchorCtr="0" anchor="ctr" bIns="190500" lIns="190500" spcFirstLastPara="1" rIns="190500" wrap="square" tIns="190500">
            <a:noAutofit/>
          </a:bodyPr>
          <a:lstStyle/>
          <a:p>
            <a:pPr indent="0" lvl="0" marL="0" rtl="0" algn="ctr">
              <a:lnSpc>
                <a:spcPct val="100000"/>
              </a:lnSpc>
              <a:spcBef>
                <a:spcPts val="0"/>
              </a:spcBef>
              <a:spcAft>
                <a:spcPts val="0"/>
              </a:spcAft>
              <a:buNone/>
            </a:pPr>
            <a:r>
              <a:rPr lang="en-US" sz="4800">
                <a:solidFill>
                  <a:schemeClr val="dk1"/>
                </a:solidFill>
                <a:latin typeface="Bricolage Grotesque"/>
                <a:ea typeface="Bricolage Grotesque"/>
                <a:cs typeface="Bricolage Grotesque"/>
                <a:sym typeface="Bricolage Grotesque"/>
              </a:rPr>
              <a:t>Social Selling scheitert nicht an </a:t>
            </a:r>
            <a:r>
              <a:rPr b="1" lang="en-US" sz="4800">
                <a:solidFill>
                  <a:schemeClr val="dk1"/>
                </a:solidFill>
                <a:latin typeface="Bricolage Grotesque"/>
                <a:ea typeface="Bricolage Grotesque"/>
                <a:cs typeface="Bricolage Grotesque"/>
                <a:sym typeface="Bricolage Grotesque"/>
              </a:rPr>
              <a:t>LinkedIn</a:t>
            </a:r>
            <a:r>
              <a:rPr lang="en-US" sz="4800">
                <a:solidFill>
                  <a:schemeClr val="dk1"/>
                </a:solidFill>
                <a:latin typeface="Bricolage Grotesque"/>
                <a:ea typeface="Bricolage Grotesque"/>
                <a:cs typeface="Bricolage Grotesque"/>
                <a:sym typeface="Bricolage Grotesque"/>
              </a:rPr>
              <a:t>.</a:t>
            </a:r>
            <a:endParaRPr sz="4800">
              <a:solidFill>
                <a:schemeClr val="dk1"/>
              </a:solidFill>
              <a:latin typeface="Bricolage Grotesque"/>
              <a:ea typeface="Bricolage Grotesque"/>
              <a:cs typeface="Bricolage Grotesque"/>
              <a:sym typeface="Bricolage Grotesque"/>
            </a:endParaRPr>
          </a:p>
          <a:p>
            <a:pPr indent="0" lvl="0" marL="0" rtl="0" algn="ctr">
              <a:lnSpc>
                <a:spcPct val="100000"/>
              </a:lnSpc>
              <a:spcBef>
                <a:spcPts val="0"/>
              </a:spcBef>
              <a:spcAft>
                <a:spcPts val="0"/>
              </a:spcAft>
              <a:buNone/>
            </a:pPr>
            <a:r>
              <a:rPr lang="en-US" sz="4800">
                <a:solidFill>
                  <a:schemeClr val="dk1"/>
                </a:solidFill>
                <a:latin typeface="Bricolage Grotesque"/>
                <a:ea typeface="Bricolage Grotesque"/>
                <a:cs typeface="Bricolage Grotesque"/>
                <a:sym typeface="Bricolage Grotesque"/>
              </a:rPr>
              <a:t>Es scheitert an </a:t>
            </a:r>
            <a:r>
              <a:rPr b="1" lang="en-US" sz="4800" u="sng">
                <a:solidFill>
                  <a:schemeClr val="dk1"/>
                </a:solidFill>
                <a:latin typeface="Bricolage Grotesque"/>
                <a:ea typeface="Bricolage Grotesque"/>
                <a:cs typeface="Bricolage Grotesque"/>
                <a:sym typeface="Bricolage Grotesque"/>
              </a:rPr>
              <a:t>Führung</a:t>
            </a:r>
            <a:r>
              <a:rPr lang="en-US" sz="4800">
                <a:solidFill>
                  <a:schemeClr val="dk1"/>
                </a:solidFill>
                <a:latin typeface="Bricolage Grotesque"/>
                <a:ea typeface="Bricolage Grotesque"/>
                <a:cs typeface="Bricolage Grotesque"/>
                <a:sym typeface="Bricolage Grotesque"/>
              </a:rPr>
              <a:t>, </a:t>
            </a:r>
            <a:r>
              <a:rPr b="1" lang="en-US" sz="4800" u="sng">
                <a:solidFill>
                  <a:schemeClr val="dk1"/>
                </a:solidFill>
                <a:latin typeface="Bricolage Grotesque"/>
                <a:ea typeface="Bricolage Grotesque"/>
                <a:cs typeface="Bricolage Grotesque"/>
                <a:sym typeface="Bricolage Grotesque"/>
              </a:rPr>
              <a:t>Klarheit</a:t>
            </a:r>
            <a:r>
              <a:rPr lang="en-US" sz="4800">
                <a:solidFill>
                  <a:schemeClr val="dk1"/>
                </a:solidFill>
                <a:latin typeface="Bricolage Grotesque"/>
                <a:ea typeface="Bricolage Grotesque"/>
                <a:cs typeface="Bricolage Grotesque"/>
                <a:sym typeface="Bricolage Grotesque"/>
              </a:rPr>
              <a:t>, </a:t>
            </a:r>
            <a:br>
              <a:rPr lang="en-US" sz="4800">
                <a:solidFill>
                  <a:schemeClr val="dk1"/>
                </a:solidFill>
                <a:latin typeface="Bricolage Grotesque"/>
                <a:ea typeface="Bricolage Grotesque"/>
                <a:cs typeface="Bricolage Grotesque"/>
                <a:sym typeface="Bricolage Grotesque"/>
              </a:rPr>
            </a:br>
            <a:r>
              <a:rPr b="1" lang="en-US" sz="4800" u="sng">
                <a:solidFill>
                  <a:schemeClr val="dk1"/>
                </a:solidFill>
                <a:latin typeface="Bricolage Grotesque"/>
                <a:ea typeface="Bricolage Grotesque"/>
                <a:cs typeface="Bricolage Grotesque"/>
                <a:sym typeface="Bricolage Grotesque"/>
              </a:rPr>
              <a:t>Erwartung</a:t>
            </a:r>
            <a:r>
              <a:rPr lang="en-US" sz="4800">
                <a:solidFill>
                  <a:schemeClr val="dk1"/>
                </a:solidFill>
                <a:latin typeface="Bricolage Grotesque"/>
                <a:ea typeface="Bricolage Grotesque"/>
                <a:cs typeface="Bricolage Grotesque"/>
                <a:sym typeface="Bricolage Grotesque"/>
              </a:rPr>
              <a:t> und </a:t>
            </a:r>
            <a:r>
              <a:rPr b="1" lang="en-US" sz="4800" u="sng">
                <a:solidFill>
                  <a:schemeClr val="dk1"/>
                </a:solidFill>
                <a:latin typeface="Bricolage Grotesque"/>
                <a:ea typeface="Bricolage Grotesque"/>
                <a:cs typeface="Bricolage Grotesque"/>
                <a:sym typeface="Bricolage Grotesque"/>
              </a:rPr>
              <a:t>Kultur</a:t>
            </a:r>
            <a:r>
              <a:rPr lang="en-US" sz="4800">
                <a:solidFill>
                  <a:schemeClr val="dk1"/>
                </a:solidFill>
                <a:latin typeface="Bricolage Grotesque"/>
                <a:ea typeface="Bricolage Grotesque"/>
                <a:cs typeface="Bricolage Grotesque"/>
                <a:sym typeface="Bricolage Grotesque"/>
              </a:rPr>
              <a:t>.</a:t>
            </a:r>
            <a:endParaRPr sz="4800">
              <a:solidFill>
                <a:schemeClr val="dk1"/>
              </a:solidFill>
              <a:latin typeface="Bricolage Grotesque"/>
              <a:ea typeface="Bricolage Grotesque"/>
              <a:cs typeface="Bricolage Grotesque"/>
              <a:sym typeface="Bricolage Grotesque"/>
            </a:endParaRPr>
          </a:p>
          <a:p>
            <a:pPr indent="0" lvl="0" marL="0" rtl="0" algn="ctr">
              <a:lnSpc>
                <a:spcPct val="100000"/>
              </a:lnSpc>
              <a:spcBef>
                <a:spcPts val="0"/>
              </a:spcBef>
              <a:spcAft>
                <a:spcPts val="0"/>
              </a:spcAft>
              <a:buNone/>
            </a:pPr>
            <a:r>
              <a:t/>
            </a:r>
            <a:endParaRPr sz="48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22" name="Shape 422"/>
        <p:cNvGrpSpPr/>
        <p:nvPr/>
      </p:nvGrpSpPr>
      <p:grpSpPr>
        <a:xfrm>
          <a:off x="0" y="0"/>
          <a:ext cx="0" cy="0"/>
          <a:chOff x="0" y="0"/>
          <a:chExt cx="0" cy="0"/>
        </a:xfrm>
      </p:grpSpPr>
      <p:sp>
        <p:nvSpPr>
          <p:cNvPr id="423" name="Google Shape;423;p79"/>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24" name="Google Shape;424;p79"/>
          <p:cNvSpPr txBox="1"/>
          <p:nvPr/>
        </p:nvSpPr>
        <p:spPr>
          <a:xfrm>
            <a:off x="1208850" y="4127500"/>
            <a:ext cx="14425200" cy="35850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Wöchentliche 'Social Time' fix im Kalender verankern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Rollenmodell einführen (Creator, Amplifier, Strategist, Connector)</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Erfolge sichtbar machen: Micro-Wins, Challenges, Anerkennung</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Klare Verankerung im Vertrieb, nicht nur Marketing</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Haltung und Purpose trainieren – Tools als Hilfe, nicht als Lösung</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Erwartungsmanagement: Beziehung statt Lead-Ziel in 2 Wochen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KPI- und Feedbacksystem aufbauen (z. B. Gespräche, Engagement, Content Resonanz)</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Selbsthilfegruppen (Slack Kanal, Teams Chat o.ä.)</a:t>
            </a:r>
            <a:endParaRPr sz="2500">
              <a:solidFill>
                <a:srgbClr val="222222"/>
              </a:solidFill>
              <a:latin typeface="Bricolage Grotesque"/>
              <a:ea typeface="Bricolage Grotesque"/>
              <a:cs typeface="Bricolage Grotesque"/>
              <a:sym typeface="Bricolage Grotesque"/>
            </a:endParaRPr>
          </a:p>
        </p:txBody>
      </p:sp>
      <p:sp>
        <p:nvSpPr>
          <p:cNvPr id="425" name="Google Shape;425;p79"/>
          <p:cNvSpPr txBox="1"/>
          <p:nvPr/>
        </p:nvSpPr>
        <p:spPr>
          <a:xfrm>
            <a:off x="1104200" y="1277800"/>
            <a:ext cx="15067200" cy="2313300"/>
          </a:xfrm>
          <a:prstGeom prst="rect">
            <a:avLst/>
          </a:prstGeom>
          <a:noFill/>
          <a:ln>
            <a:noFill/>
          </a:ln>
        </p:spPr>
        <p:txBody>
          <a:bodyPr anchorCtr="0" anchor="ctr" bIns="50800" lIns="50800" spcFirstLastPara="1" rIns="50800" wrap="square" tIns="50800">
            <a:noAutofit/>
          </a:bodyPr>
          <a:lstStyle/>
          <a:p>
            <a:pPr indent="0" lvl="0" marL="0" rtl="0" algn="l">
              <a:lnSpc>
                <a:spcPct val="100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Wie Unternehmen Social Selling </a:t>
            </a:r>
            <a:br>
              <a:rPr b="1" lang="en-US" sz="4800">
                <a:solidFill>
                  <a:schemeClr val="dk1"/>
                </a:solidFill>
                <a:latin typeface="Bricolage Grotesque"/>
                <a:ea typeface="Bricolage Grotesque"/>
                <a:cs typeface="Bricolage Grotesque"/>
                <a:sym typeface="Bricolage Grotesque"/>
              </a:rPr>
            </a:br>
            <a:r>
              <a:rPr b="1" lang="en-US" sz="4800" u="sng">
                <a:solidFill>
                  <a:schemeClr val="dk1"/>
                </a:solidFill>
                <a:latin typeface="Bricolage Grotesque"/>
                <a:ea typeface="Bricolage Grotesque"/>
                <a:cs typeface="Bricolage Grotesque"/>
                <a:sym typeface="Bricolage Grotesque"/>
              </a:rPr>
              <a:t>nachhaltig</a:t>
            </a:r>
            <a:r>
              <a:rPr b="1" lang="en-US" sz="4800">
                <a:solidFill>
                  <a:schemeClr val="dk1"/>
                </a:solidFill>
                <a:latin typeface="Bricolage Grotesque"/>
                <a:ea typeface="Bricolage Grotesque"/>
                <a:cs typeface="Bricolage Grotesque"/>
                <a:sym typeface="Bricolage Grotesque"/>
              </a:rPr>
              <a:t> verankern</a:t>
            </a:r>
            <a:endParaRPr b="1" sz="48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29" name="Shape 429"/>
        <p:cNvGrpSpPr/>
        <p:nvPr/>
      </p:nvGrpSpPr>
      <p:grpSpPr>
        <a:xfrm>
          <a:off x="0" y="0"/>
          <a:ext cx="0" cy="0"/>
          <a:chOff x="0" y="0"/>
          <a:chExt cx="0" cy="0"/>
        </a:xfrm>
      </p:grpSpPr>
      <p:sp>
        <p:nvSpPr>
          <p:cNvPr id="430" name="Google Shape;430;p80"/>
          <p:cNvSpPr txBox="1"/>
          <p:nvPr>
            <p:ph type="title"/>
          </p:nvPr>
        </p:nvSpPr>
        <p:spPr>
          <a:xfrm>
            <a:off x="0" y="2826600"/>
            <a:ext cx="162558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Wie führt man </a:t>
            </a:r>
            <a:r>
              <a:rPr lang="en-US" sz="3500" u="sng">
                <a:solidFill>
                  <a:srgbClr val="272731"/>
                </a:solidFill>
              </a:rPr>
              <a:t>Social Selling</a:t>
            </a:r>
            <a:r>
              <a:rPr b="0" lang="en-US" sz="3500">
                <a:solidFill>
                  <a:srgbClr val="272731"/>
                </a:solidFill>
              </a:rPr>
              <a:t> im Unternehmen ein?</a:t>
            </a:r>
            <a:endParaRPr sz="9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DE6"/>
        </a:solidFill>
      </p:bgPr>
    </p:bg>
    <p:spTree>
      <p:nvGrpSpPr>
        <p:cNvPr id="434" name="Shape 434"/>
        <p:cNvGrpSpPr/>
        <p:nvPr/>
      </p:nvGrpSpPr>
      <p:grpSpPr>
        <a:xfrm>
          <a:off x="0" y="0"/>
          <a:ext cx="0" cy="0"/>
          <a:chOff x="0" y="0"/>
          <a:chExt cx="0" cy="0"/>
        </a:xfrm>
      </p:grpSpPr>
      <p:sp>
        <p:nvSpPr>
          <p:cNvPr id="435" name="Google Shape;435;p81"/>
          <p:cNvSpPr txBox="1"/>
          <p:nvPr>
            <p:ph idx="1" type="body"/>
          </p:nvPr>
        </p:nvSpPr>
        <p:spPr>
          <a:xfrm>
            <a:off x="4970866" y="8382447"/>
            <a:ext cx="10977000" cy="613200"/>
          </a:xfrm>
          <a:prstGeom prst="rect">
            <a:avLst/>
          </a:prstGeom>
        </p:spPr>
        <p:txBody>
          <a:bodyPr anchorCtr="0" anchor="ctr" bIns="190500" lIns="190500" spcFirstLastPara="1" rIns="190500" wrap="square" tIns="190500">
            <a:noAutofit/>
          </a:bodyPr>
          <a:lstStyle/>
          <a:p>
            <a:pPr indent="0" lvl="0" marL="0" rtl="0" algn="r">
              <a:spcBef>
                <a:spcPts val="2400"/>
              </a:spcBef>
              <a:spcAft>
                <a:spcPts val="0"/>
              </a:spcAft>
              <a:buNone/>
            </a:pPr>
            <a:r>
              <a:rPr lang="en-US" sz="1200">
                <a:solidFill>
                  <a:srgbClr val="B0BF9F"/>
                </a:solidFill>
                <a:latin typeface="Bricolage Grotesque"/>
                <a:ea typeface="Bricolage Grotesque"/>
                <a:cs typeface="Bricolage Grotesque"/>
                <a:sym typeface="Bricolage Grotesque"/>
              </a:rPr>
              <a:t>https://www.sociabble.com/guides/what-is-social-selling/</a:t>
            </a:r>
            <a:endParaRPr sz="1200">
              <a:solidFill>
                <a:srgbClr val="B0BF9F"/>
              </a:solidFill>
              <a:latin typeface="Bricolage Grotesque"/>
              <a:ea typeface="Bricolage Grotesque"/>
              <a:cs typeface="Bricolage Grotesque"/>
              <a:sym typeface="Bricolage Grotesque"/>
            </a:endParaRPr>
          </a:p>
        </p:txBody>
      </p:sp>
      <p:sp>
        <p:nvSpPr>
          <p:cNvPr id="436" name="Google Shape;436;p81"/>
          <p:cNvSpPr/>
          <p:nvPr/>
        </p:nvSpPr>
        <p:spPr>
          <a:xfrm>
            <a:off x="4522610" y="1875452"/>
            <a:ext cx="2286300" cy="2286300"/>
          </a:xfrm>
          <a:prstGeom prst="ellipse">
            <a:avLst/>
          </a:prstGeom>
          <a:solidFill>
            <a:srgbClr val="0AA97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37" name="Google Shape;437;p81"/>
          <p:cNvSpPr/>
          <p:nvPr/>
        </p:nvSpPr>
        <p:spPr>
          <a:xfrm>
            <a:off x="4548988" y="4195735"/>
            <a:ext cx="2286300" cy="4155600"/>
          </a:xfrm>
          <a:prstGeom prst="roundRect">
            <a:avLst>
              <a:gd fmla="val 50000" name="adj"/>
            </a:avLst>
          </a:prstGeom>
          <a:solidFill>
            <a:srgbClr val="0AA97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38" name="Google Shape;438;p81"/>
          <p:cNvSpPr/>
          <p:nvPr/>
        </p:nvSpPr>
        <p:spPr>
          <a:xfrm>
            <a:off x="9420716" y="4195735"/>
            <a:ext cx="2286300" cy="4155600"/>
          </a:xfrm>
          <a:prstGeom prst="roundRect">
            <a:avLst>
              <a:gd fmla="val 50000" name="adj"/>
            </a:avLst>
          </a:prstGeom>
          <a:solidFill>
            <a:srgbClr val="4022E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39" name="Google Shape;439;p81"/>
          <p:cNvSpPr/>
          <p:nvPr/>
        </p:nvSpPr>
        <p:spPr>
          <a:xfrm>
            <a:off x="6958460" y="1875452"/>
            <a:ext cx="2286300" cy="2286300"/>
          </a:xfrm>
          <a:prstGeom prst="ellipse">
            <a:avLst/>
          </a:prstGeom>
          <a:solidFill>
            <a:srgbClr val="FF6D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40" name="Google Shape;440;p81"/>
          <p:cNvSpPr/>
          <p:nvPr/>
        </p:nvSpPr>
        <p:spPr>
          <a:xfrm>
            <a:off x="6984838" y="4195735"/>
            <a:ext cx="2286300" cy="4155600"/>
          </a:xfrm>
          <a:prstGeom prst="roundRect">
            <a:avLst>
              <a:gd fmla="val 50000" name="adj"/>
            </a:avLst>
          </a:prstGeom>
          <a:solidFill>
            <a:srgbClr val="FF6D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41" name="Google Shape;441;p81"/>
          <p:cNvSpPr/>
          <p:nvPr/>
        </p:nvSpPr>
        <p:spPr>
          <a:xfrm>
            <a:off x="2086733" y="1875397"/>
            <a:ext cx="2286300" cy="2286300"/>
          </a:xfrm>
          <a:prstGeom prst="ellipse">
            <a:avLst/>
          </a:prstGeom>
          <a:solidFill>
            <a:srgbClr val="CDFF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42" name="Google Shape;442;p81"/>
          <p:cNvSpPr/>
          <p:nvPr/>
        </p:nvSpPr>
        <p:spPr>
          <a:xfrm>
            <a:off x="2113111" y="4195680"/>
            <a:ext cx="2286300" cy="4155600"/>
          </a:xfrm>
          <a:prstGeom prst="roundRect">
            <a:avLst>
              <a:gd fmla="val 50000" name="adj"/>
            </a:avLst>
          </a:prstGeom>
          <a:solidFill>
            <a:srgbClr val="CDFF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43" name="Google Shape;443;p81"/>
          <p:cNvSpPr/>
          <p:nvPr/>
        </p:nvSpPr>
        <p:spPr>
          <a:xfrm>
            <a:off x="9394311" y="1875397"/>
            <a:ext cx="2286300" cy="2286300"/>
          </a:xfrm>
          <a:prstGeom prst="ellipse">
            <a:avLst/>
          </a:prstGeom>
          <a:solidFill>
            <a:srgbClr val="4022E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44" name="Google Shape;444;p81"/>
          <p:cNvSpPr txBox="1"/>
          <p:nvPr/>
        </p:nvSpPr>
        <p:spPr>
          <a:xfrm>
            <a:off x="2720895" y="2672401"/>
            <a:ext cx="952200" cy="69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500">
                <a:solidFill>
                  <a:srgbClr val="3C4043"/>
                </a:solidFill>
                <a:latin typeface="Bricolage Grotesque"/>
                <a:ea typeface="Bricolage Grotesque"/>
                <a:cs typeface="Bricolage Grotesque"/>
                <a:sym typeface="Bricolage Grotesque"/>
              </a:rPr>
              <a:t>1</a:t>
            </a:r>
            <a:endParaRPr sz="7500">
              <a:solidFill>
                <a:srgbClr val="3C4043"/>
              </a:solidFill>
              <a:latin typeface="Bricolage Grotesque"/>
              <a:ea typeface="Bricolage Grotesque"/>
              <a:cs typeface="Bricolage Grotesque"/>
              <a:sym typeface="Bricolage Grotesque"/>
            </a:endParaRPr>
          </a:p>
        </p:txBody>
      </p:sp>
      <p:sp>
        <p:nvSpPr>
          <p:cNvPr id="445" name="Google Shape;445;p81"/>
          <p:cNvSpPr txBox="1"/>
          <p:nvPr/>
        </p:nvSpPr>
        <p:spPr>
          <a:xfrm>
            <a:off x="5216041" y="2672338"/>
            <a:ext cx="952200" cy="69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500">
                <a:solidFill>
                  <a:srgbClr val="3C4043"/>
                </a:solidFill>
                <a:latin typeface="Bricolage Grotesque"/>
                <a:ea typeface="Bricolage Grotesque"/>
                <a:cs typeface="Bricolage Grotesque"/>
                <a:sym typeface="Bricolage Grotesque"/>
              </a:rPr>
              <a:t>2</a:t>
            </a:r>
            <a:endParaRPr sz="7500">
              <a:solidFill>
                <a:srgbClr val="3C4043"/>
              </a:solidFill>
              <a:latin typeface="Bricolage Grotesque"/>
              <a:ea typeface="Bricolage Grotesque"/>
              <a:cs typeface="Bricolage Grotesque"/>
              <a:sym typeface="Bricolage Grotesque"/>
            </a:endParaRPr>
          </a:p>
        </p:txBody>
      </p:sp>
      <p:sp>
        <p:nvSpPr>
          <p:cNvPr id="446" name="Google Shape;446;p81"/>
          <p:cNvSpPr txBox="1"/>
          <p:nvPr/>
        </p:nvSpPr>
        <p:spPr>
          <a:xfrm>
            <a:off x="7596247" y="2672288"/>
            <a:ext cx="952200" cy="69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500">
                <a:solidFill>
                  <a:srgbClr val="3C4043"/>
                </a:solidFill>
                <a:latin typeface="Bricolage Grotesque"/>
                <a:ea typeface="Bricolage Grotesque"/>
                <a:cs typeface="Bricolage Grotesque"/>
                <a:sym typeface="Bricolage Grotesque"/>
              </a:rPr>
              <a:t>3</a:t>
            </a:r>
            <a:endParaRPr sz="7500">
              <a:solidFill>
                <a:srgbClr val="3C4043"/>
              </a:solidFill>
              <a:latin typeface="Bricolage Grotesque"/>
              <a:ea typeface="Bricolage Grotesque"/>
              <a:cs typeface="Bricolage Grotesque"/>
              <a:sym typeface="Bricolage Grotesque"/>
            </a:endParaRPr>
          </a:p>
        </p:txBody>
      </p:sp>
      <p:sp>
        <p:nvSpPr>
          <p:cNvPr id="447" name="Google Shape;447;p81"/>
          <p:cNvSpPr txBox="1"/>
          <p:nvPr/>
        </p:nvSpPr>
        <p:spPr>
          <a:xfrm>
            <a:off x="10061336" y="2672288"/>
            <a:ext cx="952200" cy="69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500">
                <a:solidFill>
                  <a:srgbClr val="F4F4F4"/>
                </a:solidFill>
                <a:latin typeface="Bricolage Grotesque"/>
                <a:ea typeface="Bricolage Grotesque"/>
                <a:cs typeface="Bricolage Grotesque"/>
                <a:sym typeface="Bricolage Grotesque"/>
              </a:rPr>
              <a:t>4</a:t>
            </a:r>
            <a:endParaRPr sz="7500">
              <a:solidFill>
                <a:srgbClr val="F4F4F4"/>
              </a:solidFill>
              <a:latin typeface="Bricolage Grotesque"/>
              <a:ea typeface="Bricolage Grotesque"/>
              <a:cs typeface="Bricolage Grotesque"/>
              <a:sym typeface="Bricolage Grotesque"/>
            </a:endParaRPr>
          </a:p>
        </p:txBody>
      </p:sp>
      <p:sp>
        <p:nvSpPr>
          <p:cNvPr id="448" name="Google Shape;448;p81"/>
          <p:cNvSpPr txBox="1"/>
          <p:nvPr/>
        </p:nvSpPr>
        <p:spPr>
          <a:xfrm>
            <a:off x="2225488" y="5109516"/>
            <a:ext cx="2035200" cy="252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018"/>
              <a:buNone/>
            </a:pPr>
            <a:r>
              <a:rPr b="1" lang="en-US" sz="1417">
                <a:latin typeface="Bricolage Grotesque"/>
                <a:ea typeface="Bricolage Grotesque"/>
                <a:cs typeface="Bricolage Grotesque"/>
                <a:sym typeface="Bricolage Grotesque"/>
              </a:rPr>
              <a:t>Management ins Boot holen</a:t>
            </a:r>
            <a:br>
              <a:rPr b="1" lang="en-US" sz="1417">
                <a:latin typeface="Bricolage Grotesque"/>
                <a:ea typeface="Bricolage Grotesque"/>
                <a:cs typeface="Bricolage Grotesque"/>
                <a:sym typeface="Bricolage Grotesque"/>
              </a:rPr>
            </a:br>
            <a:r>
              <a:rPr lang="en-US" sz="1417">
                <a:latin typeface="Bricolage Grotesque"/>
                <a:ea typeface="Bricolage Grotesque"/>
                <a:cs typeface="Bricolage Grotesque"/>
                <a:sym typeface="Bricolage Grotesque"/>
              </a:rPr>
              <a:t>→ Unterstützung und Rückhalt der Führungsebene sichern.</a:t>
            </a:r>
            <a:endParaRPr b="1" sz="1417">
              <a:latin typeface="Bricolage Grotesque"/>
              <a:ea typeface="Bricolage Grotesque"/>
              <a:cs typeface="Bricolage Grotesque"/>
              <a:sym typeface="Bricolage Grotesque"/>
            </a:endParaRPr>
          </a:p>
        </p:txBody>
      </p:sp>
      <p:sp>
        <p:nvSpPr>
          <p:cNvPr id="449" name="Google Shape;449;p81"/>
          <p:cNvSpPr/>
          <p:nvPr/>
        </p:nvSpPr>
        <p:spPr>
          <a:xfrm>
            <a:off x="11882966" y="4195735"/>
            <a:ext cx="2286300" cy="41556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50" name="Google Shape;450;p81"/>
          <p:cNvSpPr/>
          <p:nvPr/>
        </p:nvSpPr>
        <p:spPr>
          <a:xfrm>
            <a:off x="11856561" y="1875397"/>
            <a:ext cx="2286300" cy="2286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51" name="Google Shape;451;p81"/>
          <p:cNvSpPr txBox="1"/>
          <p:nvPr/>
        </p:nvSpPr>
        <p:spPr>
          <a:xfrm>
            <a:off x="12546124" y="2672288"/>
            <a:ext cx="952200" cy="69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500">
                <a:solidFill>
                  <a:srgbClr val="F4F4F4"/>
                </a:solidFill>
                <a:latin typeface="Bricolage Grotesque"/>
                <a:ea typeface="Bricolage Grotesque"/>
                <a:cs typeface="Bricolage Grotesque"/>
                <a:sym typeface="Bricolage Grotesque"/>
              </a:rPr>
              <a:t>5</a:t>
            </a:r>
            <a:endParaRPr sz="7500">
              <a:solidFill>
                <a:srgbClr val="F4F4F4"/>
              </a:solidFill>
              <a:latin typeface="Bricolage Grotesque"/>
              <a:ea typeface="Bricolage Grotesque"/>
              <a:cs typeface="Bricolage Grotesque"/>
              <a:sym typeface="Bricolage Grotesque"/>
            </a:endParaRPr>
          </a:p>
        </p:txBody>
      </p:sp>
      <p:sp>
        <p:nvSpPr>
          <p:cNvPr id="452" name="Google Shape;452;p81"/>
          <p:cNvSpPr txBox="1"/>
          <p:nvPr/>
        </p:nvSpPr>
        <p:spPr>
          <a:xfrm>
            <a:off x="697425" y="178700"/>
            <a:ext cx="15067200" cy="18555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None/>
            </a:pPr>
            <a:r>
              <a:rPr b="1" lang="en-US" sz="3600">
                <a:solidFill>
                  <a:srgbClr val="272731"/>
                </a:solidFill>
                <a:latin typeface="Bricolage Grotesque"/>
                <a:ea typeface="Bricolage Grotesque"/>
                <a:cs typeface="Bricolage Grotesque"/>
                <a:sym typeface="Bricolage Grotesque"/>
              </a:rPr>
              <a:t>Wie führt man Social Selling im Unternehmen ein? (Strategieebene)</a:t>
            </a:r>
            <a:endParaRPr b="1" sz="3600">
              <a:solidFill>
                <a:srgbClr val="272731"/>
              </a:solidFill>
              <a:latin typeface="Bricolage Grotesque"/>
              <a:ea typeface="Bricolage Grotesque"/>
              <a:cs typeface="Bricolage Grotesque"/>
              <a:sym typeface="Bricolage Grotesque"/>
            </a:endParaRPr>
          </a:p>
        </p:txBody>
      </p:sp>
      <p:sp>
        <p:nvSpPr>
          <p:cNvPr id="453" name="Google Shape;453;p81"/>
          <p:cNvSpPr txBox="1"/>
          <p:nvPr/>
        </p:nvSpPr>
        <p:spPr>
          <a:xfrm>
            <a:off x="4674563" y="5109516"/>
            <a:ext cx="2035200" cy="252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417">
                <a:latin typeface="Bricolage Grotesque"/>
                <a:ea typeface="Bricolage Grotesque"/>
                <a:cs typeface="Bricolage Grotesque"/>
                <a:sym typeface="Bricolage Grotesque"/>
              </a:rPr>
              <a:t>Vertriebsteam neu schulen</a:t>
            </a:r>
            <a:endParaRPr b="1" sz="1417">
              <a:latin typeface="Bricolage Grotesque"/>
              <a:ea typeface="Bricolage Grotesque"/>
              <a:cs typeface="Bricolage Grotesque"/>
              <a:sym typeface="Bricolage Grotesque"/>
            </a:endParaRPr>
          </a:p>
          <a:p>
            <a:pPr indent="0" lvl="0" marL="0" rtl="0" algn="ctr">
              <a:lnSpc>
                <a:spcPct val="115000"/>
              </a:lnSpc>
              <a:spcBef>
                <a:spcPts val="0"/>
              </a:spcBef>
              <a:spcAft>
                <a:spcPts val="0"/>
              </a:spcAft>
              <a:buNone/>
            </a:pPr>
            <a:r>
              <a:rPr lang="en-US" sz="1417">
                <a:latin typeface="Bricolage Grotesque"/>
                <a:ea typeface="Bricolage Grotesque"/>
                <a:cs typeface="Bricolage Grotesque"/>
                <a:sym typeface="Bricolage Grotesque"/>
              </a:rPr>
              <a:t>→ Mitarbeitende im Umgang mit Social Selling fit machen.</a:t>
            </a:r>
            <a:endParaRPr b="1" sz="1417">
              <a:latin typeface="Bricolage Grotesque"/>
              <a:ea typeface="Bricolage Grotesque"/>
              <a:cs typeface="Bricolage Grotesque"/>
              <a:sym typeface="Bricolage Grotesque"/>
            </a:endParaRPr>
          </a:p>
        </p:txBody>
      </p:sp>
      <p:sp>
        <p:nvSpPr>
          <p:cNvPr id="454" name="Google Shape;454;p81"/>
          <p:cNvSpPr txBox="1"/>
          <p:nvPr/>
        </p:nvSpPr>
        <p:spPr>
          <a:xfrm>
            <a:off x="7110438" y="5109516"/>
            <a:ext cx="2035200" cy="252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417">
                <a:latin typeface="Bricolage Grotesque"/>
                <a:ea typeface="Bricolage Grotesque"/>
                <a:cs typeface="Bricolage Grotesque"/>
                <a:sym typeface="Bricolage Grotesque"/>
              </a:rPr>
              <a:t>Zurückhaltende Verkäufer motivieren</a:t>
            </a:r>
            <a:endParaRPr b="1" sz="1417">
              <a:latin typeface="Bricolage Grotesque"/>
              <a:ea typeface="Bricolage Grotesque"/>
              <a:cs typeface="Bricolage Grotesque"/>
              <a:sym typeface="Bricolage Grotesque"/>
            </a:endParaRPr>
          </a:p>
          <a:p>
            <a:pPr indent="0" lvl="0" marL="0" rtl="0" algn="ctr">
              <a:lnSpc>
                <a:spcPct val="115000"/>
              </a:lnSpc>
              <a:spcBef>
                <a:spcPts val="0"/>
              </a:spcBef>
              <a:spcAft>
                <a:spcPts val="0"/>
              </a:spcAft>
              <a:buNone/>
            </a:pPr>
            <a:r>
              <a:rPr lang="en-US" sz="1417">
                <a:latin typeface="Bricolage Grotesque"/>
                <a:ea typeface="Bricolage Grotesque"/>
                <a:cs typeface="Bricolage Grotesque"/>
                <a:sym typeface="Bricolage Grotesque"/>
              </a:rPr>
              <a:t>→ Skeptische Teammitglieder für neue Ansätze gewinnen.</a:t>
            </a:r>
            <a:endParaRPr sz="1417">
              <a:latin typeface="Bricolage Grotesque"/>
              <a:ea typeface="Bricolage Grotesque"/>
              <a:cs typeface="Bricolage Grotesque"/>
              <a:sym typeface="Bricolage Grotesque"/>
            </a:endParaRPr>
          </a:p>
        </p:txBody>
      </p:sp>
      <p:sp>
        <p:nvSpPr>
          <p:cNvPr id="455" name="Google Shape;455;p81"/>
          <p:cNvSpPr txBox="1"/>
          <p:nvPr/>
        </p:nvSpPr>
        <p:spPr>
          <a:xfrm>
            <a:off x="9473601" y="5109525"/>
            <a:ext cx="2207100" cy="252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417">
                <a:solidFill>
                  <a:srgbClr val="FFFFFF"/>
                </a:solidFill>
                <a:latin typeface="Bricolage Grotesque"/>
                <a:ea typeface="Bricolage Grotesque"/>
                <a:cs typeface="Bricolage Grotesque"/>
                <a:sym typeface="Bricolage Grotesque"/>
              </a:rPr>
              <a:t>Rahmenbedingungen für Social Selling definieren</a:t>
            </a:r>
            <a:endParaRPr b="1" sz="1417">
              <a:solidFill>
                <a:srgbClr val="FFFFFF"/>
              </a:solidFill>
              <a:latin typeface="Bricolage Grotesque"/>
              <a:ea typeface="Bricolage Grotesque"/>
              <a:cs typeface="Bricolage Grotesque"/>
              <a:sym typeface="Bricolage Grotesque"/>
            </a:endParaRPr>
          </a:p>
          <a:p>
            <a:pPr indent="0" lvl="0" marL="0" rtl="0" algn="ctr">
              <a:lnSpc>
                <a:spcPct val="115000"/>
              </a:lnSpc>
              <a:spcBef>
                <a:spcPts val="0"/>
              </a:spcBef>
              <a:spcAft>
                <a:spcPts val="0"/>
              </a:spcAft>
              <a:buNone/>
            </a:pPr>
            <a:r>
              <a:rPr lang="en-US" sz="1417">
                <a:solidFill>
                  <a:srgbClr val="FFFFFF"/>
                </a:solidFill>
                <a:latin typeface="Bricolage Grotesque"/>
                <a:ea typeface="Bricolage Grotesque"/>
                <a:cs typeface="Bricolage Grotesque"/>
                <a:sym typeface="Bricolage Grotesque"/>
              </a:rPr>
              <a:t>→ Klare Regeln und Prozesse – besonders in regulierten Branchen – festlegen.</a:t>
            </a:r>
            <a:endParaRPr sz="1417">
              <a:solidFill>
                <a:srgbClr val="FFFFFF"/>
              </a:solidFill>
              <a:latin typeface="Bricolage Grotesque"/>
              <a:ea typeface="Bricolage Grotesque"/>
              <a:cs typeface="Bricolage Grotesque"/>
              <a:sym typeface="Bricolage Grotesque"/>
            </a:endParaRPr>
          </a:p>
        </p:txBody>
      </p:sp>
      <p:sp>
        <p:nvSpPr>
          <p:cNvPr id="456" name="Google Shape;456;p81"/>
          <p:cNvSpPr txBox="1"/>
          <p:nvPr/>
        </p:nvSpPr>
        <p:spPr>
          <a:xfrm>
            <a:off x="11982163" y="5109516"/>
            <a:ext cx="2035200" cy="252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417">
                <a:solidFill>
                  <a:srgbClr val="FFFFFF"/>
                </a:solidFill>
                <a:latin typeface="Bricolage Grotesque"/>
                <a:ea typeface="Bricolage Grotesque"/>
                <a:cs typeface="Bricolage Grotesque"/>
                <a:sym typeface="Bricolage Grotesque"/>
              </a:rPr>
              <a:t>Erfolge messen und optimieren</a:t>
            </a:r>
            <a:endParaRPr b="1" sz="1417">
              <a:solidFill>
                <a:srgbClr val="FFFFFF"/>
              </a:solidFill>
              <a:latin typeface="Bricolage Grotesque"/>
              <a:ea typeface="Bricolage Grotesque"/>
              <a:cs typeface="Bricolage Grotesque"/>
              <a:sym typeface="Bricolage Grotesque"/>
            </a:endParaRPr>
          </a:p>
          <a:p>
            <a:pPr indent="0" lvl="0" marL="0" rtl="0" algn="ctr">
              <a:lnSpc>
                <a:spcPct val="115000"/>
              </a:lnSpc>
              <a:spcBef>
                <a:spcPts val="0"/>
              </a:spcBef>
              <a:spcAft>
                <a:spcPts val="0"/>
              </a:spcAft>
              <a:buNone/>
            </a:pPr>
            <a:r>
              <a:rPr lang="en-US" sz="1417">
                <a:solidFill>
                  <a:srgbClr val="FFFFFF"/>
                </a:solidFill>
                <a:latin typeface="Bricolage Grotesque"/>
                <a:ea typeface="Bricolage Grotesque"/>
                <a:cs typeface="Bricolage Grotesque"/>
                <a:sym typeface="Bricolage Grotesque"/>
              </a:rPr>
              <a:t>→ Performance regelmäßig analysieren und das Programm anpassen.</a:t>
            </a:r>
            <a:endParaRPr sz="1417">
              <a:solidFill>
                <a:srgbClr val="FFFFFF"/>
              </a:solidFill>
              <a:latin typeface="Bricolage Grotesque"/>
              <a:ea typeface="Bricolage Grotesque"/>
              <a:cs typeface="Bricolage Grotesque"/>
              <a:sym typeface="Bricolage Grotesq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60" name="Shape 460"/>
        <p:cNvGrpSpPr/>
        <p:nvPr/>
      </p:nvGrpSpPr>
      <p:grpSpPr>
        <a:xfrm>
          <a:off x="0" y="0"/>
          <a:ext cx="0" cy="0"/>
          <a:chOff x="0" y="0"/>
          <a:chExt cx="0" cy="0"/>
        </a:xfrm>
      </p:grpSpPr>
      <p:sp>
        <p:nvSpPr>
          <p:cNvPr id="461" name="Google Shape;461;p82"/>
          <p:cNvSpPr/>
          <p:nvPr/>
        </p:nvSpPr>
        <p:spPr>
          <a:xfrm flipH="1">
            <a:off x="574100" y="2676700"/>
            <a:ext cx="15681900" cy="64674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62" name="Google Shape;462;p82"/>
          <p:cNvSpPr txBox="1"/>
          <p:nvPr/>
        </p:nvSpPr>
        <p:spPr>
          <a:xfrm>
            <a:off x="1208850" y="3213100"/>
            <a:ext cx="14425200" cy="57978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500">
                <a:solidFill>
                  <a:srgbClr val="222222"/>
                </a:solidFill>
                <a:latin typeface="Bricolage Grotesque"/>
                <a:ea typeface="Bricolage Grotesque"/>
                <a:cs typeface="Bricolage Grotesque"/>
                <a:sym typeface="Bricolage Grotesque"/>
              </a:rPr>
              <a:t>1</a:t>
            </a:r>
            <a:r>
              <a:rPr b="1" lang="en-US" sz="2500">
                <a:solidFill>
                  <a:srgbClr val="222222"/>
                </a:solidFill>
                <a:latin typeface="Bricolage Grotesque"/>
                <a:ea typeface="Bricolage Grotesque"/>
                <a:cs typeface="Bricolage Grotesque"/>
                <a:sym typeface="Bricolage Grotesque"/>
              </a:rPr>
              <a:t>. Analyse des Status Quo </a:t>
            </a:r>
            <a:br>
              <a:rPr b="1" lang="en-US" sz="2500">
                <a:solidFill>
                  <a:srgbClr val="222222"/>
                </a:solidFill>
                <a:latin typeface="Bricolage Grotesque"/>
                <a:ea typeface="Bricolage Grotesque"/>
                <a:cs typeface="Bricolage Grotesque"/>
                <a:sym typeface="Bricolage Grotesque"/>
              </a:rPr>
            </a:br>
            <a:r>
              <a:rPr b="1" lang="en-US" sz="2500">
                <a:solidFill>
                  <a:srgbClr val="222222"/>
                </a:solidFill>
                <a:latin typeface="Bricolage Grotesque"/>
                <a:ea typeface="Bricolage Grotesque"/>
                <a:cs typeface="Bricolage Grotesque"/>
                <a:sym typeface="Bricolage Grotesque"/>
              </a:rPr>
              <a:t>	</a:t>
            </a:r>
            <a:r>
              <a:rPr lang="en-US" sz="2500">
                <a:solidFill>
                  <a:srgbClr val="222222"/>
                </a:solidFill>
                <a:latin typeface="Bricolage Grotesque"/>
                <a:ea typeface="Bricolage Grotesque"/>
                <a:cs typeface="Bricolage Grotesque"/>
                <a:sym typeface="Bricolage Grotesque"/>
              </a:rPr>
              <a:t>Wie ist die Digitale Reife des Vertriebsteams?</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	Gibt es bereits aktive Profile?</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rPr b="1" lang="en-US" sz="2500">
                <a:solidFill>
                  <a:srgbClr val="222222"/>
                </a:solidFill>
                <a:latin typeface="Bricolage Grotesque"/>
                <a:ea typeface="Bricolage Grotesque"/>
                <a:cs typeface="Bricolage Grotesque"/>
                <a:sym typeface="Bricolage Grotesque"/>
              </a:rPr>
              <a:t>2</a:t>
            </a:r>
            <a:r>
              <a:rPr b="1" lang="en-US" sz="2500">
                <a:solidFill>
                  <a:srgbClr val="222222"/>
                </a:solidFill>
                <a:latin typeface="Bricolage Grotesque"/>
                <a:ea typeface="Bricolage Grotesque"/>
                <a:cs typeface="Bricolage Grotesque"/>
                <a:sym typeface="Bricolage Grotesque"/>
              </a:rPr>
              <a:t>. Stakeholder ins Boot holen</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	Vertrieb braucht Unterstützung durch Marketing</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	Gibt es Early Adopters?</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rPr b="1" lang="en-US" sz="2500">
                <a:solidFill>
                  <a:srgbClr val="222222"/>
                </a:solidFill>
                <a:latin typeface="Bricolage Grotesque"/>
                <a:ea typeface="Bricolage Grotesque"/>
                <a:cs typeface="Bricolage Grotesque"/>
                <a:sym typeface="Bricolage Grotesque"/>
              </a:rPr>
              <a:t>3</a:t>
            </a:r>
            <a:r>
              <a:rPr b="1" lang="en-US" sz="2500">
                <a:solidFill>
                  <a:srgbClr val="222222"/>
                </a:solidFill>
                <a:latin typeface="Bricolage Grotesque"/>
                <a:ea typeface="Bricolage Grotesque"/>
                <a:cs typeface="Bricolage Grotesque"/>
                <a:sym typeface="Bricolage Grotesque"/>
              </a:rPr>
              <a:t>. (Content) Strategie</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	Wurden Personas definiert? Welche Inhalte sind für die Zielgruppe relevant?</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	Welcher Corporate Content existiert bereits?</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rPr lang="en-US" sz="2500">
                <a:solidFill>
                  <a:srgbClr val="222222"/>
                </a:solidFill>
                <a:latin typeface="Bricolage Grotesque"/>
                <a:ea typeface="Bricolage Grotesque"/>
                <a:cs typeface="Bricolage Grotesque"/>
                <a:sym typeface="Bricolage Grotesque"/>
              </a:rPr>
              <a:t>	Was soll mit Social Selling erreicht werden?</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463" name="Google Shape;463;p82"/>
          <p:cNvSpPr txBox="1"/>
          <p:nvPr/>
        </p:nvSpPr>
        <p:spPr>
          <a:xfrm>
            <a:off x="1104200" y="363400"/>
            <a:ext cx="148911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3600">
                <a:solidFill>
                  <a:srgbClr val="272731"/>
                </a:solidFill>
                <a:latin typeface="Bricolage Grotesque"/>
                <a:ea typeface="Bricolage Grotesque"/>
                <a:cs typeface="Bricolage Grotesque"/>
                <a:sym typeface="Bricolage Grotesque"/>
              </a:rPr>
              <a:t>Wie führt man Social Selling im Unternehmen ein? (Operative Ebene)</a:t>
            </a:r>
            <a:endParaRPr b="1" sz="3600">
              <a:solidFill>
                <a:srgbClr val="27273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t/>
            </a:r>
            <a:endParaRPr b="1" sz="4700">
              <a:solidFill>
                <a:srgbClr val="272731"/>
              </a:solidFill>
              <a:latin typeface="Bricolage Grotesque"/>
              <a:ea typeface="Bricolage Grotesque"/>
              <a:cs typeface="Bricolage Grotesque"/>
              <a:sym typeface="Bricolage Grotesq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67" name="Shape 467"/>
        <p:cNvGrpSpPr/>
        <p:nvPr/>
      </p:nvGrpSpPr>
      <p:grpSpPr>
        <a:xfrm>
          <a:off x="0" y="0"/>
          <a:ext cx="0" cy="0"/>
          <a:chOff x="0" y="0"/>
          <a:chExt cx="0" cy="0"/>
        </a:xfrm>
      </p:grpSpPr>
      <p:sp>
        <p:nvSpPr>
          <p:cNvPr id="468" name="Google Shape;468;p83"/>
          <p:cNvSpPr/>
          <p:nvPr/>
        </p:nvSpPr>
        <p:spPr>
          <a:xfrm flipH="1">
            <a:off x="574100" y="2676700"/>
            <a:ext cx="15681900" cy="64674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69" name="Google Shape;469;p83"/>
          <p:cNvSpPr txBox="1"/>
          <p:nvPr/>
        </p:nvSpPr>
        <p:spPr>
          <a:xfrm>
            <a:off x="1208850" y="3213100"/>
            <a:ext cx="14425200" cy="40278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500">
                <a:solidFill>
                  <a:srgbClr val="222222"/>
                </a:solidFill>
                <a:latin typeface="Bricolage Grotesque"/>
                <a:ea typeface="Bricolage Grotesque"/>
                <a:cs typeface="Bricolage Grotesque"/>
                <a:sym typeface="Bricolage Grotesque"/>
              </a:rPr>
              <a:t>4</a:t>
            </a:r>
            <a:r>
              <a:rPr b="1" lang="en-US" sz="2500">
                <a:solidFill>
                  <a:srgbClr val="222222"/>
                </a:solidFill>
                <a:latin typeface="Bricolage Grotesque"/>
                <a:ea typeface="Bricolage Grotesque"/>
                <a:cs typeface="Bricolage Grotesque"/>
                <a:sym typeface="Bricolage Grotesque"/>
              </a:rPr>
              <a:t>. Technische Tools </a:t>
            </a:r>
            <a:br>
              <a:rPr b="1" lang="en-US" sz="2500">
                <a:solidFill>
                  <a:srgbClr val="222222"/>
                </a:solidFill>
                <a:latin typeface="Bricolage Grotesque"/>
                <a:ea typeface="Bricolage Grotesque"/>
                <a:cs typeface="Bricolage Grotesque"/>
                <a:sym typeface="Bricolage Grotesque"/>
              </a:rPr>
            </a:br>
            <a:r>
              <a:rPr b="1" lang="en-US" sz="2500">
                <a:solidFill>
                  <a:srgbClr val="222222"/>
                </a:solidFill>
                <a:latin typeface="Bricolage Grotesque"/>
                <a:ea typeface="Bricolage Grotesque"/>
                <a:cs typeface="Bricolage Grotesque"/>
                <a:sym typeface="Bricolage Grotesque"/>
              </a:rPr>
              <a:t>	</a:t>
            </a:r>
            <a:r>
              <a:rPr lang="en-US" sz="2500">
                <a:solidFill>
                  <a:srgbClr val="222222"/>
                </a:solidFill>
                <a:latin typeface="Bricolage Grotesque"/>
                <a:ea typeface="Bricolage Grotesque"/>
                <a:cs typeface="Bricolage Grotesque"/>
                <a:sym typeface="Bricolage Grotesque"/>
              </a:rPr>
              <a:t>was für ein Tech-Stack steht den Social Sellern zur Verfügung? (LinkedIn Premium Tarif, </a:t>
            </a:r>
            <a:endParaRPr sz="2500">
              <a:solidFill>
                <a:srgbClr val="222222"/>
              </a:solidFill>
              <a:latin typeface="Bricolage Grotesque"/>
              <a:ea typeface="Bricolage Grotesque"/>
              <a:cs typeface="Bricolage Grotesque"/>
              <a:sym typeface="Bricolage Grotesque"/>
            </a:endParaRPr>
          </a:p>
          <a:p>
            <a:pPr indent="457200" lvl="0" marL="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Sales Navigator, CRM, ChatGPT)</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	</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b="1" lang="en-US" sz="2500">
                <a:solidFill>
                  <a:srgbClr val="222222"/>
                </a:solidFill>
                <a:latin typeface="Bricolage Grotesque"/>
                <a:ea typeface="Bricolage Grotesque"/>
                <a:cs typeface="Bricolage Grotesque"/>
                <a:sym typeface="Bricolage Grotesque"/>
              </a:rPr>
              <a:t>5</a:t>
            </a:r>
            <a:r>
              <a:rPr b="1" lang="en-US" sz="2500">
                <a:solidFill>
                  <a:srgbClr val="222222"/>
                </a:solidFill>
                <a:latin typeface="Bricolage Grotesque"/>
                <a:ea typeface="Bricolage Grotesque"/>
                <a:cs typeface="Bricolage Grotesque"/>
                <a:sym typeface="Bricolage Grotesque"/>
              </a:rPr>
              <a:t>. Unternehmenskultur </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	Fehler und Lernprozesse sollen erlaubt sein</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470" name="Google Shape;470;p83"/>
          <p:cNvSpPr txBox="1"/>
          <p:nvPr/>
        </p:nvSpPr>
        <p:spPr>
          <a:xfrm>
            <a:off x="1104200" y="363400"/>
            <a:ext cx="14670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3600">
                <a:solidFill>
                  <a:srgbClr val="272731"/>
                </a:solidFill>
                <a:latin typeface="Bricolage Grotesque"/>
                <a:ea typeface="Bricolage Grotesque"/>
                <a:cs typeface="Bricolage Grotesque"/>
                <a:sym typeface="Bricolage Grotesque"/>
              </a:rPr>
              <a:t>Wie führt man Social Selling im Unternehmen ein? (Operative Ebene)</a:t>
            </a:r>
            <a:endParaRPr b="1" sz="3600">
              <a:solidFill>
                <a:srgbClr val="27273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t/>
            </a:r>
            <a:endParaRPr b="1" sz="4700">
              <a:solidFill>
                <a:srgbClr val="272731"/>
              </a:solidFill>
              <a:latin typeface="Bricolage Grotesque"/>
              <a:ea typeface="Bricolage Grotesque"/>
              <a:cs typeface="Bricolage Grotesque"/>
              <a:sym typeface="Bricolage Grotesq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74" name="Shape 474"/>
        <p:cNvGrpSpPr/>
        <p:nvPr/>
      </p:nvGrpSpPr>
      <p:grpSpPr>
        <a:xfrm>
          <a:off x="0" y="0"/>
          <a:ext cx="0" cy="0"/>
          <a:chOff x="0" y="0"/>
          <a:chExt cx="0" cy="0"/>
        </a:xfrm>
      </p:grpSpPr>
      <p:sp>
        <p:nvSpPr>
          <p:cNvPr id="475" name="Google Shape;475;p84"/>
          <p:cNvSpPr txBox="1"/>
          <p:nvPr>
            <p:ph type="title"/>
          </p:nvPr>
        </p:nvSpPr>
        <p:spPr>
          <a:xfrm>
            <a:off x="1996300" y="2826600"/>
            <a:ext cx="122634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US" sz="4800">
                <a:solidFill>
                  <a:srgbClr val="272731"/>
                </a:solidFill>
              </a:rPr>
              <a:t>Gefahr von AI Fatigue</a:t>
            </a:r>
            <a:endParaRPr b="0" sz="3500">
              <a:solidFill>
                <a:srgbClr val="272731"/>
              </a:solidFill>
            </a:endParaRPr>
          </a:p>
          <a:p>
            <a:pPr indent="0" lvl="0" marL="0" rtl="0" algn="ctr">
              <a:spcBef>
                <a:spcPts val="0"/>
              </a:spcBef>
              <a:spcAft>
                <a:spcPts val="0"/>
              </a:spcAft>
              <a:buNone/>
            </a:pPr>
            <a:br>
              <a:rPr b="0" lang="en-US" sz="3500">
                <a:solidFill>
                  <a:srgbClr val="272731"/>
                </a:solidFill>
              </a:rPr>
            </a:br>
            <a:r>
              <a:rPr b="0" lang="en-US" sz="3500">
                <a:solidFill>
                  <a:srgbClr val="272731"/>
                </a:solidFill>
              </a:rPr>
              <a:t>Wie rüsten wir die Social Selling Strategie für die </a:t>
            </a:r>
            <a:r>
              <a:rPr lang="en-US" sz="3500" u="sng">
                <a:solidFill>
                  <a:srgbClr val="272731"/>
                </a:solidFill>
              </a:rPr>
              <a:t>Zukunft</a:t>
            </a:r>
            <a:r>
              <a:rPr b="0" lang="en-US" sz="3500">
                <a:solidFill>
                  <a:srgbClr val="272731"/>
                </a:solidFill>
              </a:rPr>
              <a:t>?</a:t>
            </a:r>
            <a:endParaRPr b="0" sz="9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79" name="Shape 479"/>
        <p:cNvGrpSpPr/>
        <p:nvPr/>
      </p:nvGrpSpPr>
      <p:grpSpPr>
        <a:xfrm>
          <a:off x="0" y="0"/>
          <a:ext cx="0" cy="0"/>
          <a:chOff x="0" y="0"/>
          <a:chExt cx="0" cy="0"/>
        </a:xfrm>
      </p:grpSpPr>
      <p:sp>
        <p:nvSpPr>
          <p:cNvPr id="480" name="Google Shape;480;p85"/>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81" name="Google Shape;481;p85"/>
          <p:cNvSpPr txBox="1"/>
          <p:nvPr/>
        </p:nvSpPr>
        <p:spPr>
          <a:xfrm>
            <a:off x="1208850" y="4127500"/>
            <a:ext cx="14425200" cy="3585000"/>
          </a:xfrm>
          <a:prstGeom prst="rect">
            <a:avLst/>
          </a:prstGeom>
          <a:noFill/>
          <a:ln>
            <a:noFill/>
          </a:ln>
        </p:spPr>
        <p:txBody>
          <a:bodyPr anchorCtr="0" anchor="t" bIns="50800" lIns="50800" spcFirstLastPara="1" rIns="50800" wrap="square" tIns="50800">
            <a:spAutoFit/>
          </a:bodyPr>
          <a:lstStyle/>
          <a:p>
            <a:pPr indent="-387350" lvl="0" marL="457200" rtl="0" algn="l">
              <a:lnSpc>
                <a:spcPct val="115000"/>
              </a:lnSpc>
              <a:spcBef>
                <a:spcPts val="0"/>
              </a:spcBef>
              <a:spcAft>
                <a:spcPts val="0"/>
              </a:spcAft>
              <a:buClr>
                <a:srgbClr val="222222"/>
              </a:buClr>
              <a:buSzPts val="2500"/>
              <a:buFont typeface="Bricolage Grotesque"/>
              <a:buAutoNum type="arabicPeriod"/>
            </a:pPr>
            <a:r>
              <a:rPr b="1" lang="en-US" sz="2500">
                <a:solidFill>
                  <a:srgbClr val="222222"/>
                </a:solidFill>
                <a:latin typeface="Bricolage Grotesque"/>
                <a:ea typeface="Bricolage Grotesque"/>
                <a:cs typeface="Bricolage Grotesque"/>
                <a:sym typeface="Bricolage Grotesque"/>
              </a:rPr>
              <a:t>Reizüberflutung durch „Sales-Content-Inflation“ </a:t>
            </a:r>
            <a:endParaRPr b="1" sz="2500">
              <a:solidFill>
                <a:srgbClr val="222222"/>
              </a:solidFill>
              <a:latin typeface="Bricolage Grotesque"/>
              <a:ea typeface="Bricolage Grotesque"/>
              <a:cs typeface="Bricolage Grotesque"/>
              <a:sym typeface="Bricolage Grotesque"/>
            </a:endParaRPr>
          </a:p>
          <a:p>
            <a:pPr indent="0" lvl="0" marL="45720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Immer mehr posten, kommentieren, verkaufen – oft mit denselben Formeln, Hooks und Floskeln. LinkedIn wirkt immer mehr wie eine Mischung aus Business-Instagram und Vertriebs-Showroom.</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-&gt; Folge: </a:t>
            </a:r>
            <a:r>
              <a:rPr b="1" lang="en-US" sz="2500">
                <a:solidFill>
                  <a:srgbClr val="222222"/>
                </a:solidFill>
                <a:latin typeface="Bricolage Grotesque"/>
                <a:ea typeface="Bricolage Grotesque"/>
                <a:cs typeface="Bricolage Grotesque"/>
                <a:sym typeface="Bricolage Grotesque"/>
              </a:rPr>
              <a:t>Content-Müdigkeit</a:t>
            </a:r>
            <a:r>
              <a:rPr lang="en-US" sz="2500">
                <a:solidFill>
                  <a:srgbClr val="222222"/>
                </a:solidFill>
                <a:latin typeface="Bricolage Grotesque"/>
                <a:ea typeface="Bricolage Grotesque"/>
                <a:cs typeface="Bricolage Grotesque"/>
                <a:sym typeface="Bricolage Grotesque"/>
              </a:rPr>
              <a:t>, besonders bei Entscheider:innen. → „Ich will nicht noch einen Karussell-Post mit 5 Tipps sehen.“</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482" name="Google Shape;482;p85"/>
          <p:cNvSpPr txBox="1"/>
          <p:nvPr/>
        </p:nvSpPr>
        <p:spPr>
          <a:xfrm>
            <a:off x="1104200" y="1277800"/>
            <a:ext cx="137547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Herausforderungen</a:t>
            </a:r>
            <a:r>
              <a:rPr b="1" lang="en-US" sz="5000">
                <a:solidFill>
                  <a:schemeClr val="dk1"/>
                </a:solidFill>
                <a:latin typeface="Bricolage Grotesque"/>
                <a:ea typeface="Bricolage Grotesque"/>
                <a:cs typeface="Bricolage Grotesque"/>
                <a:sym typeface="Bricolage Grotesque"/>
              </a:rPr>
              <a:t>, die auftreten könnten</a:t>
            </a:r>
            <a:endParaRPr b="1" sz="5000">
              <a:solidFill>
                <a:schemeClr val="dk1"/>
              </a:solidFill>
              <a:latin typeface="Bricolage Grotesque"/>
              <a:ea typeface="Bricolage Grotesque"/>
              <a:cs typeface="Bricolage Grotesque"/>
              <a:sym typeface="Bricolage Grotesque"/>
            </a:endParaRPr>
          </a:p>
        </p:txBody>
      </p:sp>
      <p:pic>
        <p:nvPicPr>
          <p:cNvPr id="483" name="Google Shape;483;p85" title="image.gif"/>
          <p:cNvPicPr preferRelativeResize="0"/>
          <p:nvPr/>
        </p:nvPicPr>
        <p:blipFill>
          <a:blip r:embed="rId3">
            <a:alphaModFix/>
          </a:blip>
          <a:stretch>
            <a:fillRect/>
          </a:stretch>
        </p:blipFill>
        <p:spPr>
          <a:xfrm>
            <a:off x="13019350" y="7097725"/>
            <a:ext cx="2300400" cy="1725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87" name="Shape 487"/>
        <p:cNvGrpSpPr/>
        <p:nvPr/>
      </p:nvGrpSpPr>
      <p:grpSpPr>
        <a:xfrm>
          <a:off x="0" y="0"/>
          <a:ext cx="0" cy="0"/>
          <a:chOff x="0" y="0"/>
          <a:chExt cx="0" cy="0"/>
        </a:xfrm>
      </p:grpSpPr>
      <p:sp>
        <p:nvSpPr>
          <p:cNvPr id="488" name="Google Shape;488;p86"/>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89" name="Google Shape;489;p86"/>
          <p:cNvSpPr txBox="1"/>
          <p:nvPr/>
        </p:nvSpPr>
        <p:spPr>
          <a:xfrm>
            <a:off x="1208850" y="4127500"/>
            <a:ext cx="14425200" cy="31425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500">
                <a:solidFill>
                  <a:srgbClr val="222222"/>
                </a:solidFill>
                <a:latin typeface="Bricolage Grotesque"/>
                <a:ea typeface="Bricolage Grotesque"/>
                <a:cs typeface="Bricolage Grotesque"/>
                <a:sym typeface="Bricolage Grotesque"/>
              </a:rPr>
              <a:t>3</a:t>
            </a:r>
            <a:r>
              <a:rPr b="1" lang="en-US" sz="2500">
                <a:solidFill>
                  <a:srgbClr val="222222"/>
                </a:solidFill>
                <a:latin typeface="Bricolage Grotesque"/>
                <a:ea typeface="Bricolage Grotesque"/>
                <a:cs typeface="Bricolage Grotesque"/>
                <a:sym typeface="Bricolage Grotesque"/>
              </a:rPr>
              <a:t>. </a:t>
            </a:r>
            <a:r>
              <a:rPr b="1" lang="en-US" sz="2500">
                <a:solidFill>
                  <a:srgbClr val="222222"/>
                </a:solidFill>
                <a:latin typeface="Bricolage Grotesque"/>
                <a:ea typeface="Bricolage Grotesque"/>
                <a:cs typeface="Bricolage Grotesque"/>
                <a:sym typeface="Bricolage Grotesque"/>
              </a:rPr>
              <a:t>Algorithmen gegen Overposting</a:t>
            </a:r>
            <a:r>
              <a:rPr b="1" lang="en-US" sz="2500">
                <a:solidFill>
                  <a:srgbClr val="222222"/>
                </a:solidFill>
                <a:latin typeface="Bricolage Grotesque"/>
                <a:ea typeface="Bricolage Grotesque"/>
                <a:cs typeface="Bricolage Grotesque"/>
                <a:sym typeface="Bricolage Grotesque"/>
              </a:rPr>
              <a:t> </a:t>
            </a:r>
            <a:endParaRPr b="1" sz="2500">
              <a:solidFill>
                <a:srgbClr val="222222"/>
              </a:solidFill>
              <a:latin typeface="Bricolage Grotesque"/>
              <a:ea typeface="Bricolage Grotesque"/>
              <a:cs typeface="Bricolage Grotesque"/>
              <a:sym typeface="Bricolage Grotesque"/>
            </a:endParaRPr>
          </a:p>
          <a:p>
            <a:pPr indent="0" lvl="0" marL="45720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LinkedIn und andere Plattformen zeigen weniger Content pro Person. Nur noch Inhalte mit echter Interaktion („Meaningful Engagement“) werden gepusht.</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45720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-&gt; Folge: Viele Social Seller sehen </a:t>
            </a:r>
            <a:r>
              <a:rPr b="1" lang="en-US" sz="2500">
                <a:solidFill>
                  <a:srgbClr val="222222"/>
                </a:solidFill>
                <a:latin typeface="Bricolage Grotesque"/>
                <a:ea typeface="Bricolage Grotesque"/>
                <a:cs typeface="Bricolage Grotesque"/>
                <a:sym typeface="Bricolage Grotesque"/>
              </a:rPr>
              <a:t>sinkende Reichweiten</a:t>
            </a:r>
            <a:r>
              <a:rPr lang="en-US" sz="2500">
                <a:solidFill>
                  <a:srgbClr val="222222"/>
                </a:solidFill>
                <a:latin typeface="Bricolage Grotesque"/>
                <a:ea typeface="Bricolage Grotesque"/>
                <a:cs typeface="Bricolage Grotesque"/>
                <a:sym typeface="Bricolage Grotesque"/>
              </a:rPr>
              <a:t> und interpretieren das falsch – was Frust erzeugt.</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pic>
        <p:nvPicPr>
          <p:cNvPr id="490" name="Google Shape;490;p86" title="image.gif"/>
          <p:cNvPicPr preferRelativeResize="0"/>
          <p:nvPr/>
        </p:nvPicPr>
        <p:blipFill>
          <a:blip r:embed="rId3">
            <a:alphaModFix/>
          </a:blip>
          <a:stretch>
            <a:fillRect/>
          </a:stretch>
        </p:blipFill>
        <p:spPr>
          <a:xfrm>
            <a:off x="13168200" y="6571850"/>
            <a:ext cx="2300400" cy="2300400"/>
          </a:xfrm>
          <a:prstGeom prst="rect">
            <a:avLst/>
          </a:prstGeom>
          <a:noFill/>
          <a:ln>
            <a:noFill/>
          </a:ln>
        </p:spPr>
      </p:pic>
      <p:sp>
        <p:nvSpPr>
          <p:cNvPr id="491" name="Google Shape;491;p86"/>
          <p:cNvSpPr txBox="1"/>
          <p:nvPr/>
        </p:nvSpPr>
        <p:spPr>
          <a:xfrm>
            <a:off x="1104200" y="1277800"/>
            <a:ext cx="137547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Herausforderungen, die auftreten könnten</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5" name="Shape 495"/>
        <p:cNvGrpSpPr/>
        <p:nvPr/>
      </p:nvGrpSpPr>
      <p:grpSpPr>
        <a:xfrm>
          <a:off x="0" y="0"/>
          <a:ext cx="0" cy="0"/>
          <a:chOff x="0" y="0"/>
          <a:chExt cx="0" cy="0"/>
        </a:xfrm>
      </p:grpSpPr>
      <p:sp>
        <p:nvSpPr>
          <p:cNvPr id="496" name="Google Shape;496;p87"/>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97" name="Google Shape;497;p87"/>
          <p:cNvSpPr txBox="1"/>
          <p:nvPr/>
        </p:nvSpPr>
        <p:spPr>
          <a:xfrm>
            <a:off x="1208850" y="4127500"/>
            <a:ext cx="14425200" cy="27000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500">
                <a:solidFill>
                  <a:srgbClr val="222222"/>
                </a:solidFill>
                <a:latin typeface="Bricolage Grotesque"/>
                <a:ea typeface="Bricolage Grotesque"/>
                <a:cs typeface="Bricolage Grotesque"/>
                <a:sym typeface="Bricolage Grotesque"/>
              </a:rPr>
              <a:t>6</a:t>
            </a:r>
            <a:r>
              <a:rPr b="1" lang="en-US" sz="2500">
                <a:solidFill>
                  <a:srgbClr val="222222"/>
                </a:solidFill>
                <a:latin typeface="Bricolage Grotesque"/>
                <a:ea typeface="Bricolage Grotesque"/>
                <a:cs typeface="Bricolage Grotesque"/>
                <a:sym typeface="Bricolage Grotesque"/>
              </a:rPr>
              <a:t>. Reduzierte Aufmerksamkeitsspanne</a:t>
            </a:r>
            <a:endParaRPr b="1" sz="2500">
              <a:solidFill>
                <a:srgbClr val="222222"/>
              </a:solidFill>
              <a:latin typeface="Bricolage Grotesque"/>
              <a:ea typeface="Bricolage Grotesque"/>
              <a:cs typeface="Bricolage Grotesque"/>
              <a:sym typeface="Bricolage Grotesque"/>
            </a:endParaRPr>
          </a:p>
          <a:p>
            <a:pPr indent="0" lvl="0" marL="45720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Mit immer mehr Informationsüberflutung und endlosem Scrollen auf Social Media haben wir immer weniger Zeit, um Aufmerksamkeit zu gewinnen.</a:t>
            </a:r>
            <a:endParaRPr sz="2500">
              <a:solidFill>
                <a:srgbClr val="222222"/>
              </a:solidFill>
              <a:latin typeface="Bricolage Grotesque"/>
              <a:ea typeface="Bricolage Grotesque"/>
              <a:cs typeface="Bricolage Grotesque"/>
              <a:sym typeface="Bricolage Grotesque"/>
            </a:endParaRPr>
          </a:p>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498" name="Google Shape;498;p87"/>
          <p:cNvSpPr txBox="1"/>
          <p:nvPr/>
        </p:nvSpPr>
        <p:spPr>
          <a:xfrm>
            <a:off x="1104200" y="1277800"/>
            <a:ext cx="137547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Herausforderungen, die auftreten könnten</a:t>
            </a:r>
            <a:endParaRPr b="1" sz="5000">
              <a:solidFill>
                <a:schemeClr val="dk1"/>
              </a:solidFill>
              <a:latin typeface="Bricolage Grotesque"/>
              <a:ea typeface="Bricolage Grotesque"/>
              <a:cs typeface="Bricolage Grotesque"/>
              <a:sym typeface="Bricolage Grotesque"/>
            </a:endParaRPr>
          </a:p>
        </p:txBody>
      </p:sp>
      <p:pic>
        <p:nvPicPr>
          <p:cNvPr id="499" name="Google Shape;499;p87" title="image.gif"/>
          <p:cNvPicPr preferRelativeResize="0"/>
          <p:nvPr/>
        </p:nvPicPr>
        <p:blipFill rotWithShape="1">
          <a:blip r:embed="rId3">
            <a:alphaModFix/>
          </a:blip>
          <a:srcRect b="5669" l="0" r="0" t="-5670"/>
          <a:stretch/>
        </p:blipFill>
        <p:spPr>
          <a:xfrm>
            <a:off x="12870475" y="5677475"/>
            <a:ext cx="2286000" cy="304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5" name="Shape 275"/>
        <p:cNvGrpSpPr/>
        <p:nvPr/>
      </p:nvGrpSpPr>
      <p:grpSpPr>
        <a:xfrm>
          <a:off x="0" y="0"/>
          <a:ext cx="0" cy="0"/>
          <a:chOff x="0" y="0"/>
          <a:chExt cx="0" cy="0"/>
        </a:xfrm>
      </p:grpSpPr>
      <p:sp>
        <p:nvSpPr>
          <p:cNvPr id="276" name="Google Shape;276;p61"/>
          <p:cNvSpPr txBox="1"/>
          <p:nvPr/>
        </p:nvSpPr>
        <p:spPr>
          <a:xfrm>
            <a:off x="1093090" y="2635250"/>
            <a:ext cx="13730700" cy="4720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655EE4"/>
              </a:buClr>
              <a:buSzPts val="5600"/>
              <a:buFont typeface="Fjalla One"/>
              <a:buNone/>
            </a:pPr>
            <a:r>
              <a:t/>
            </a:r>
            <a:endParaRPr sz="3500">
              <a:solidFill>
                <a:schemeClr val="dk1"/>
              </a:solidFill>
              <a:highlight>
                <a:srgbClr val="EFEDE6"/>
              </a:highlight>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Clr>
                <a:srgbClr val="655EE4"/>
              </a:buClr>
              <a:buSzPts val="5600"/>
              <a:buFont typeface="Fjalla One"/>
              <a:buNone/>
            </a:pPr>
            <a:r>
              <a:t/>
            </a:r>
            <a:endParaRPr sz="3500">
              <a:solidFill>
                <a:schemeClr val="dk1"/>
              </a:solidFill>
              <a:highlight>
                <a:srgbClr val="EFEDE6"/>
              </a:highlight>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Clr>
                <a:srgbClr val="655EE4"/>
              </a:buClr>
              <a:buSzPts val="5600"/>
              <a:buFont typeface="Fjalla One"/>
              <a:buNone/>
            </a:pPr>
            <a:r>
              <a:rPr lang="en-US" sz="3500">
                <a:solidFill>
                  <a:schemeClr val="dk1"/>
                </a:solidFill>
                <a:highlight>
                  <a:srgbClr val="EFEDE6"/>
                </a:highlight>
                <a:latin typeface="Bricolage Grotesque"/>
                <a:ea typeface="Bricolage Grotesque"/>
                <a:cs typeface="Bricolage Grotesque"/>
                <a:sym typeface="Bricolage Grotesque"/>
              </a:rPr>
              <a:t>Mit der Co Agency bieten wir seit über 10 Jahren innovative Lösungen für </a:t>
            </a:r>
            <a:r>
              <a:rPr b="1" lang="en-US" sz="3500">
                <a:solidFill>
                  <a:schemeClr val="dk1"/>
                </a:solidFill>
                <a:highlight>
                  <a:srgbClr val="EFEDE6"/>
                </a:highlight>
                <a:latin typeface="Bricolage Grotesque"/>
                <a:ea typeface="Bricolage Grotesque"/>
                <a:cs typeface="Bricolage Grotesque"/>
                <a:sym typeface="Bricolage Grotesque"/>
              </a:rPr>
              <a:t>Digital Sales &amp; Marketing</a:t>
            </a:r>
            <a:r>
              <a:rPr lang="en-US" sz="3500">
                <a:solidFill>
                  <a:schemeClr val="dk1"/>
                </a:solidFill>
                <a:highlight>
                  <a:srgbClr val="EFEDE6"/>
                </a:highlight>
                <a:latin typeface="Bricolage Grotesque"/>
                <a:ea typeface="Bricolage Grotesque"/>
                <a:cs typeface="Bricolage Grotesque"/>
                <a:sym typeface="Bricolage Grotesque"/>
              </a:rPr>
              <a:t> im B2B Bereich.</a:t>
            </a:r>
            <a:endParaRPr sz="3500">
              <a:solidFill>
                <a:schemeClr val="dk1"/>
              </a:solidFill>
              <a:highlight>
                <a:srgbClr val="EFEDE6"/>
              </a:highlight>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Clr>
                <a:srgbClr val="655EE4"/>
              </a:buClr>
              <a:buSzPts val="5600"/>
              <a:buFont typeface="Fjalla One"/>
              <a:buNone/>
            </a:pPr>
            <a:r>
              <a:t/>
            </a:r>
            <a:endParaRPr sz="3500">
              <a:solidFill>
                <a:schemeClr val="dk1"/>
              </a:solidFill>
              <a:highlight>
                <a:srgbClr val="EFEDE6"/>
              </a:highlight>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Clr>
                <a:srgbClr val="655EE4"/>
              </a:buClr>
              <a:buSzPts val="5600"/>
              <a:buFont typeface="Fjalla One"/>
              <a:buNone/>
            </a:pPr>
            <a:r>
              <a:rPr lang="en-US" sz="3500">
                <a:solidFill>
                  <a:schemeClr val="dk1"/>
                </a:solidFill>
                <a:highlight>
                  <a:srgbClr val="EFEDE6"/>
                </a:highlight>
                <a:latin typeface="Bricolage Grotesque"/>
                <a:ea typeface="Bricolage Grotesque"/>
                <a:cs typeface="Bricolage Grotesque"/>
                <a:sym typeface="Bricolage Grotesque"/>
              </a:rPr>
              <a:t>Wir machen </a:t>
            </a:r>
            <a:r>
              <a:rPr b="1" lang="en-US" sz="3500">
                <a:solidFill>
                  <a:schemeClr val="dk1"/>
                </a:solidFill>
                <a:highlight>
                  <a:srgbClr val="EFEDE6"/>
                </a:highlight>
                <a:latin typeface="Bricolage Grotesque"/>
                <a:ea typeface="Bricolage Grotesque"/>
                <a:cs typeface="Bricolage Grotesque"/>
                <a:sym typeface="Bricolage Grotesque"/>
              </a:rPr>
              <a:t>innovative Produkte bekannt</a:t>
            </a:r>
            <a:r>
              <a:rPr lang="en-US" sz="3500">
                <a:solidFill>
                  <a:schemeClr val="dk1"/>
                </a:solidFill>
                <a:highlight>
                  <a:srgbClr val="EFEDE6"/>
                </a:highlight>
                <a:latin typeface="Bricolage Grotesque"/>
                <a:ea typeface="Bricolage Grotesque"/>
                <a:cs typeface="Bricolage Grotesque"/>
                <a:sym typeface="Bricolage Grotesque"/>
              </a:rPr>
              <a:t> und helfen Ihrem Marketing- und Vertriebsteam über die eigenen </a:t>
            </a:r>
            <a:r>
              <a:rPr b="1" lang="en-US" sz="3500">
                <a:solidFill>
                  <a:schemeClr val="dk1"/>
                </a:solidFill>
                <a:highlight>
                  <a:srgbClr val="EFEDE6"/>
                </a:highlight>
                <a:latin typeface="Bricolage Grotesque"/>
                <a:ea typeface="Bricolage Grotesque"/>
                <a:cs typeface="Bricolage Grotesque"/>
                <a:sym typeface="Bricolage Grotesque"/>
              </a:rPr>
              <a:t>Grenzen hinauszuwachsen</a:t>
            </a:r>
            <a:r>
              <a:rPr lang="en-US" sz="3500">
                <a:solidFill>
                  <a:schemeClr val="dk1"/>
                </a:solidFill>
                <a:highlight>
                  <a:srgbClr val="EFEDE6"/>
                </a:highlight>
                <a:latin typeface="Bricolage Grotesque"/>
                <a:ea typeface="Bricolage Grotesque"/>
                <a:cs typeface="Bricolage Grotesque"/>
                <a:sym typeface="Bricolage Grotesque"/>
              </a:rPr>
              <a:t>.</a:t>
            </a:r>
            <a:endParaRPr sz="3500">
              <a:solidFill>
                <a:schemeClr val="dk1"/>
              </a:solidFill>
              <a:highlight>
                <a:srgbClr val="EFEDE6"/>
              </a:highlight>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Clr>
                <a:srgbClr val="655EE4"/>
              </a:buClr>
              <a:buSzPts val="5600"/>
              <a:buFont typeface="Fjalla One"/>
              <a:buNone/>
            </a:pPr>
            <a:r>
              <a:t/>
            </a:r>
            <a:endParaRPr sz="3500">
              <a:solidFill>
                <a:schemeClr val="dk1"/>
              </a:solidFill>
              <a:highlight>
                <a:srgbClr val="EFEDE6"/>
              </a:highlight>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Clr>
                <a:srgbClr val="655EE4"/>
              </a:buClr>
              <a:buSzPts val="5600"/>
              <a:buFont typeface="Fjalla One"/>
              <a:buNone/>
            </a:pPr>
            <a:r>
              <a:t/>
            </a:r>
            <a:endParaRPr sz="3500">
              <a:solidFill>
                <a:schemeClr val="dk1"/>
              </a:solidFill>
              <a:highlight>
                <a:srgbClr val="EFEDE6"/>
              </a:highlight>
              <a:latin typeface="Bricolage Grotesque"/>
              <a:ea typeface="Bricolage Grotesque"/>
              <a:cs typeface="Bricolage Grotesque"/>
              <a:sym typeface="Bricolage Grotesq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88"/>
          <p:cNvSpPr txBox="1"/>
          <p:nvPr>
            <p:ph type="title"/>
          </p:nvPr>
        </p:nvSpPr>
        <p:spPr>
          <a:xfrm>
            <a:off x="554125" y="631676"/>
            <a:ext cx="15147900" cy="4103700"/>
          </a:xfrm>
          <a:prstGeom prst="rect">
            <a:avLst/>
          </a:prstGeom>
        </p:spPr>
        <p:txBody>
          <a:bodyPr anchorCtr="0" anchor="b" bIns="0" lIns="0" spcFirstLastPara="1" rIns="0" wrap="square" tIns="0">
            <a:normAutofit/>
          </a:bodyPr>
          <a:lstStyle/>
          <a:p>
            <a:pPr indent="0" lvl="0" marL="0" rtl="0" algn="ctr">
              <a:spcBef>
                <a:spcPts val="0"/>
              </a:spcBef>
              <a:spcAft>
                <a:spcPts val="0"/>
              </a:spcAft>
              <a:buNone/>
            </a:pPr>
            <a:r>
              <a:rPr lang="en-US" sz="9600" u="sng"/>
              <a:t>ABER</a:t>
            </a:r>
            <a:r>
              <a:rPr b="0" lang="en-US" sz="5550"/>
              <a:t> </a:t>
            </a:r>
            <a:br>
              <a:rPr b="0" lang="en-US" sz="5550"/>
            </a:br>
            <a:r>
              <a:rPr b="0" lang="en-US" sz="5550"/>
              <a:t>Social Selling verschwindet nicht – </a:t>
            </a:r>
            <a:br>
              <a:rPr b="0" lang="en-US" sz="5550"/>
            </a:br>
            <a:r>
              <a:rPr b="0" lang="en-US" sz="5550"/>
              <a:t>es </a:t>
            </a:r>
            <a:r>
              <a:rPr lang="en-US" sz="5550" u="sng"/>
              <a:t>verändert</a:t>
            </a:r>
            <a:r>
              <a:rPr b="0" lang="en-US" sz="5550"/>
              <a:t> sich.</a:t>
            </a:r>
            <a:endParaRPr b="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9"/>
          <p:cNvSpPr txBox="1"/>
          <p:nvPr>
            <p:ph type="title"/>
          </p:nvPr>
        </p:nvSpPr>
        <p:spPr>
          <a:xfrm>
            <a:off x="554050" y="2709851"/>
            <a:ext cx="15147900" cy="4103700"/>
          </a:xfrm>
          <a:prstGeom prst="rect">
            <a:avLst/>
          </a:prstGeom>
        </p:spPr>
        <p:txBody>
          <a:bodyPr anchorCtr="0" anchor="b" bIns="0" lIns="0" spcFirstLastPara="1" rIns="0" wrap="square" tIns="0">
            <a:normAutofit fontScale="90000"/>
          </a:bodyPr>
          <a:lstStyle/>
          <a:p>
            <a:pPr indent="0" lvl="0" marL="0" rtl="0" algn="ctr">
              <a:spcBef>
                <a:spcPts val="0"/>
              </a:spcBef>
              <a:spcAft>
                <a:spcPts val="0"/>
              </a:spcAft>
              <a:buNone/>
            </a:pPr>
            <a:br>
              <a:rPr b="0" lang="en-US" sz="5550"/>
            </a:br>
            <a:r>
              <a:rPr b="0" lang="en-US" sz="4772"/>
              <a:t>Der LinkedIn-Algorithmus belohnt </a:t>
            </a:r>
            <a:r>
              <a:rPr lang="en-US" sz="4772"/>
              <a:t>Relevanz</a:t>
            </a:r>
            <a:r>
              <a:rPr b="0" lang="en-US" sz="4772"/>
              <a:t>, </a:t>
            </a:r>
            <a:r>
              <a:rPr lang="en-US" sz="4772"/>
              <a:t>Verweildauer</a:t>
            </a:r>
            <a:r>
              <a:rPr b="0" lang="en-US" sz="4772"/>
              <a:t> und </a:t>
            </a:r>
            <a:r>
              <a:rPr lang="en-US" sz="4772"/>
              <a:t>echte Gespräche</a:t>
            </a:r>
            <a:r>
              <a:rPr b="0" lang="en-US" sz="4772"/>
              <a:t>. Beiträge, die Ihre Fachkompetenz zeigen, zum Verweilen einladen und zu Diskussionen führen, werden bevorzugt. Konzentrieren Sie sich darauf, </a:t>
            </a:r>
            <a:r>
              <a:rPr lang="en-US" sz="4772"/>
              <a:t>Mehrwert zu bieten</a:t>
            </a:r>
            <a:r>
              <a:rPr b="0" lang="en-US" sz="4772"/>
              <a:t> und Ihr Netzwerk wirklich anzusprechen. Dann spielt Ihnen der Algorithmus in die Hände.</a:t>
            </a:r>
            <a:endParaRPr b="0" sz="20522"/>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13" name="Shape 513"/>
        <p:cNvGrpSpPr/>
        <p:nvPr/>
      </p:nvGrpSpPr>
      <p:grpSpPr>
        <a:xfrm>
          <a:off x="0" y="0"/>
          <a:ext cx="0" cy="0"/>
          <a:chOff x="0" y="0"/>
          <a:chExt cx="0" cy="0"/>
        </a:xfrm>
      </p:grpSpPr>
      <p:sp>
        <p:nvSpPr>
          <p:cNvPr id="514" name="Google Shape;514;p90"/>
          <p:cNvSpPr txBox="1"/>
          <p:nvPr>
            <p:ph type="title"/>
          </p:nvPr>
        </p:nvSpPr>
        <p:spPr>
          <a:xfrm>
            <a:off x="1132450" y="2826600"/>
            <a:ext cx="139911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Warum </a:t>
            </a:r>
            <a:r>
              <a:rPr lang="en-US" sz="3500" u="sng">
                <a:solidFill>
                  <a:srgbClr val="272731"/>
                </a:solidFill>
              </a:rPr>
              <a:t>LinkedIn</a:t>
            </a:r>
            <a:r>
              <a:rPr b="0" lang="en-US" sz="3500">
                <a:solidFill>
                  <a:srgbClr val="272731"/>
                </a:solidFill>
              </a:rPr>
              <a:t> als Social Selling Plattform? </a:t>
            </a:r>
            <a:br>
              <a:rPr b="0" lang="en-US" sz="3500">
                <a:solidFill>
                  <a:srgbClr val="272731"/>
                </a:solidFill>
              </a:rPr>
            </a:br>
            <a:r>
              <a:rPr b="0" lang="en-US" sz="3500">
                <a:solidFill>
                  <a:srgbClr val="272731"/>
                </a:solidFill>
              </a:rPr>
              <a:t>Die Plattform LinkedIn im Detail</a:t>
            </a:r>
            <a:endParaRPr b="0" sz="3500">
              <a:solidFill>
                <a:srgbClr val="27273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18" name="Shape 518"/>
        <p:cNvGrpSpPr/>
        <p:nvPr/>
      </p:nvGrpSpPr>
      <p:grpSpPr>
        <a:xfrm>
          <a:off x="0" y="0"/>
          <a:ext cx="0" cy="0"/>
          <a:chOff x="0" y="0"/>
          <a:chExt cx="0" cy="0"/>
        </a:xfrm>
      </p:grpSpPr>
      <p:sp>
        <p:nvSpPr>
          <p:cNvPr id="519" name="Google Shape;519;p91"/>
          <p:cNvSpPr txBox="1"/>
          <p:nvPr>
            <p:ph idx="1" type="body"/>
          </p:nvPr>
        </p:nvSpPr>
        <p:spPr>
          <a:xfrm>
            <a:off x="1208850" y="5582075"/>
            <a:ext cx="4504800" cy="2440500"/>
          </a:xfrm>
          <a:prstGeom prst="rect">
            <a:avLst/>
          </a:prstGeom>
        </p:spPr>
        <p:txBody>
          <a:bodyPr anchorCtr="0" anchor="t" bIns="0" lIns="0" spcFirstLastPara="1" rIns="0" wrap="square" tIns="0">
            <a:normAutofit/>
          </a:bodyPr>
          <a:lstStyle/>
          <a:p>
            <a:pPr indent="0" lvl="0" marL="0" rtl="0" algn="l">
              <a:lnSpc>
                <a:spcPct val="120000"/>
              </a:lnSpc>
              <a:spcBef>
                <a:spcPts val="0"/>
              </a:spcBef>
              <a:spcAft>
                <a:spcPts val="0"/>
              </a:spcAft>
              <a:buNone/>
            </a:pPr>
            <a:r>
              <a:rPr lang="en-US" sz="4926">
                <a:solidFill>
                  <a:schemeClr val="accent6"/>
                </a:solidFill>
              </a:rPr>
              <a:t>1</a:t>
            </a:r>
            <a:r>
              <a:rPr lang="en-US" sz="4926">
                <a:solidFill>
                  <a:schemeClr val="accent6"/>
                </a:solidFill>
              </a:rPr>
              <a:t> Mrd.</a:t>
            </a:r>
            <a:endParaRPr b="0"/>
          </a:p>
          <a:p>
            <a:pPr indent="0" lvl="0" marL="0" rtl="0" algn="l">
              <a:lnSpc>
                <a:spcPct val="120000"/>
              </a:lnSpc>
              <a:spcBef>
                <a:spcPts val="0"/>
              </a:spcBef>
              <a:spcAft>
                <a:spcPts val="0"/>
              </a:spcAft>
              <a:buNone/>
            </a:pPr>
            <a:r>
              <a:rPr lang="en-US" sz="2000" u="sng"/>
              <a:t>NutzerInnen</a:t>
            </a:r>
            <a:r>
              <a:rPr b="0" lang="en-US" sz="2000"/>
              <a:t> weltweit</a:t>
            </a:r>
            <a:endParaRPr sz="2000"/>
          </a:p>
        </p:txBody>
      </p:sp>
      <p:sp>
        <p:nvSpPr>
          <p:cNvPr id="520" name="Google Shape;520;p91"/>
          <p:cNvSpPr txBox="1"/>
          <p:nvPr/>
        </p:nvSpPr>
        <p:spPr>
          <a:xfrm>
            <a:off x="1208850" y="2032000"/>
            <a:ext cx="14425200" cy="22575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Clr>
                <a:schemeClr val="dk1"/>
              </a:buClr>
              <a:buSzPts val="1100"/>
              <a:buFont typeface="Arial"/>
              <a:buNone/>
            </a:pPr>
            <a:r>
              <a:rPr lang="en-US" sz="2500">
                <a:solidFill>
                  <a:srgbClr val="222222"/>
                </a:solidFill>
                <a:latin typeface="Bricolage Grotesque"/>
                <a:ea typeface="Bricolage Grotesque"/>
                <a:cs typeface="Bricolage Grotesque"/>
                <a:sym typeface="Bricolage Grotesque"/>
              </a:rPr>
              <a:t>LinkedIn ist mit über 1 Milliarde Mitgliedern das weltweit größte berufliche Netzwerk im Internet.</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t/>
            </a:r>
            <a:endParaRPr b="1" sz="2500" u="sng">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rPr lang="en-US" sz="2500">
                <a:solidFill>
                  <a:srgbClr val="222222"/>
                </a:solidFill>
                <a:latin typeface="Bricolage Grotesque"/>
                <a:ea typeface="Bricolage Grotesque"/>
                <a:cs typeface="Bricolage Grotesque"/>
                <a:sym typeface="Bricolage Grotesque"/>
              </a:rPr>
              <a:t>Feed, Netzwerk, Gruppen, Hashtags, Events, Nachrichten, Profil, Premium</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21" name="Google Shape;521;p91"/>
          <p:cNvSpPr txBox="1"/>
          <p:nvPr/>
        </p:nvSpPr>
        <p:spPr>
          <a:xfrm>
            <a:off x="1104200" y="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Die Plattform LinkedIn im Detail</a:t>
            </a:r>
            <a:endParaRPr b="1" sz="5000">
              <a:solidFill>
                <a:schemeClr val="dk1"/>
              </a:solidFill>
              <a:latin typeface="Bricolage Grotesque"/>
              <a:ea typeface="Bricolage Grotesque"/>
              <a:cs typeface="Bricolage Grotesque"/>
              <a:sym typeface="Bricolage Grotesque"/>
            </a:endParaRPr>
          </a:p>
        </p:txBody>
      </p:sp>
      <p:sp>
        <p:nvSpPr>
          <p:cNvPr id="522" name="Google Shape;522;p91"/>
          <p:cNvSpPr txBox="1"/>
          <p:nvPr>
            <p:ph idx="1" type="body"/>
          </p:nvPr>
        </p:nvSpPr>
        <p:spPr>
          <a:xfrm>
            <a:off x="4356374" y="5582088"/>
            <a:ext cx="3628500" cy="2440500"/>
          </a:xfrm>
          <a:prstGeom prst="rect">
            <a:avLst/>
          </a:prstGeom>
        </p:spPr>
        <p:txBody>
          <a:bodyPr anchorCtr="0" anchor="t" bIns="0" lIns="0" spcFirstLastPara="1" rIns="0" wrap="square" tIns="0">
            <a:normAutofit fontScale="62500"/>
          </a:bodyPr>
          <a:lstStyle/>
          <a:p>
            <a:pPr indent="0" lvl="0" marL="0" rtl="0" algn="l">
              <a:lnSpc>
                <a:spcPct val="120000"/>
              </a:lnSpc>
              <a:spcBef>
                <a:spcPts val="0"/>
              </a:spcBef>
              <a:spcAft>
                <a:spcPts val="0"/>
              </a:spcAft>
              <a:buNone/>
            </a:pPr>
            <a:r>
              <a:rPr lang="en-US" sz="7800">
                <a:solidFill>
                  <a:schemeClr val="accent6"/>
                </a:solidFill>
              </a:rPr>
              <a:t>45 %</a:t>
            </a:r>
            <a:endParaRPr b="0" sz="7800"/>
          </a:p>
          <a:p>
            <a:pPr indent="0" lvl="0" marL="0" rtl="0" algn="l">
              <a:lnSpc>
                <a:spcPct val="120000"/>
              </a:lnSpc>
              <a:spcBef>
                <a:spcPts val="0"/>
              </a:spcBef>
              <a:spcAft>
                <a:spcPts val="0"/>
              </a:spcAft>
              <a:buNone/>
            </a:pPr>
            <a:r>
              <a:rPr b="0" lang="en-US"/>
              <a:t>Vertriebsprofis mit einem starken Social-Selling-Index haben 45 % </a:t>
            </a:r>
            <a:r>
              <a:rPr lang="en-US" u="sng"/>
              <a:t>mehr Verkaufschancen</a:t>
            </a:r>
            <a:r>
              <a:rPr b="0" lang="en-US"/>
              <a:t>.</a:t>
            </a:r>
            <a:endParaRPr/>
          </a:p>
        </p:txBody>
      </p:sp>
      <p:sp>
        <p:nvSpPr>
          <p:cNvPr id="523" name="Google Shape;523;p91"/>
          <p:cNvSpPr txBox="1"/>
          <p:nvPr>
            <p:ph idx="1" type="body"/>
          </p:nvPr>
        </p:nvSpPr>
        <p:spPr>
          <a:xfrm>
            <a:off x="8179525" y="5582100"/>
            <a:ext cx="3377400" cy="2440500"/>
          </a:xfrm>
          <a:prstGeom prst="rect">
            <a:avLst/>
          </a:prstGeom>
        </p:spPr>
        <p:txBody>
          <a:bodyPr anchorCtr="0" anchor="t" bIns="0" lIns="0" spcFirstLastPara="1" rIns="0" wrap="square" tIns="0">
            <a:normAutofit/>
          </a:bodyPr>
          <a:lstStyle/>
          <a:p>
            <a:pPr indent="0" lvl="0" marL="0" rtl="0" algn="l">
              <a:lnSpc>
                <a:spcPct val="120000"/>
              </a:lnSpc>
              <a:spcBef>
                <a:spcPts val="0"/>
              </a:spcBef>
              <a:spcAft>
                <a:spcPts val="0"/>
              </a:spcAft>
              <a:buNone/>
            </a:pPr>
            <a:r>
              <a:rPr lang="en-US" sz="4900">
                <a:solidFill>
                  <a:schemeClr val="accent6"/>
                </a:solidFill>
              </a:rPr>
              <a:t>78 %</a:t>
            </a:r>
            <a:endParaRPr b="0" sz="4900"/>
          </a:p>
          <a:p>
            <a:pPr indent="0" lvl="0" marL="0" rtl="0" algn="l">
              <a:lnSpc>
                <a:spcPct val="120000"/>
              </a:lnSpc>
              <a:spcBef>
                <a:spcPts val="0"/>
              </a:spcBef>
              <a:spcAft>
                <a:spcPts val="0"/>
              </a:spcAft>
              <a:buNone/>
            </a:pPr>
            <a:r>
              <a:rPr b="0" lang="en-US" sz="2000"/>
              <a:t>Laut LinkedIn </a:t>
            </a:r>
            <a:r>
              <a:rPr lang="en-US" sz="2000" u="sng"/>
              <a:t>übertreffen</a:t>
            </a:r>
            <a:r>
              <a:rPr b="0" lang="en-US" sz="2000"/>
              <a:t> 78 % der Firmen die Social Selling nutzen, diejenigen, die dies nicht tun.</a:t>
            </a:r>
            <a:endParaRPr sz="2000"/>
          </a:p>
        </p:txBody>
      </p:sp>
      <p:sp>
        <p:nvSpPr>
          <p:cNvPr id="524" name="Google Shape;524;p91"/>
          <p:cNvSpPr txBox="1"/>
          <p:nvPr>
            <p:ph idx="1" type="body"/>
          </p:nvPr>
        </p:nvSpPr>
        <p:spPr>
          <a:xfrm>
            <a:off x="11865381" y="5582088"/>
            <a:ext cx="3628500" cy="2440500"/>
          </a:xfrm>
          <a:prstGeom prst="rect">
            <a:avLst/>
          </a:prstGeom>
        </p:spPr>
        <p:txBody>
          <a:bodyPr anchorCtr="0" anchor="t" bIns="0" lIns="0" spcFirstLastPara="1" rIns="0" wrap="square" tIns="0">
            <a:normAutofit/>
          </a:bodyPr>
          <a:lstStyle/>
          <a:p>
            <a:pPr indent="0" lvl="0" marL="0" rtl="0" algn="l">
              <a:lnSpc>
                <a:spcPct val="120000"/>
              </a:lnSpc>
              <a:spcBef>
                <a:spcPts val="0"/>
              </a:spcBef>
              <a:spcAft>
                <a:spcPts val="0"/>
              </a:spcAft>
              <a:buNone/>
            </a:pPr>
            <a:r>
              <a:rPr lang="en-US" sz="4900">
                <a:solidFill>
                  <a:schemeClr val="accent6"/>
                </a:solidFill>
              </a:rPr>
              <a:t>22 %</a:t>
            </a:r>
            <a:endParaRPr b="0" sz="4900"/>
          </a:p>
          <a:p>
            <a:pPr indent="0" lvl="0" marL="0" rtl="0" algn="l">
              <a:lnSpc>
                <a:spcPct val="120000"/>
              </a:lnSpc>
              <a:spcBef>
                <a:spcPts val="0"/>
              </a:spcBef>
              <a:spcAft>
                <a:spcPts val="0"/>
              </a:spcAft>
              <a:buNone/>
            </a:pPr>
            <a:r>
              <a:rPr b="0" lang="en-US" sz="2000"/>
              <a:t>DMs mit 400 Wörtern oder weniger haben eine 22 % </a:t>
            </a:r>
            <a:r>
              <a:rPr lang="en-US" sz="2000" u="sng"/>
              <a:t>höhere Antwortquote</a:t>
            </a:r>
            <a:r>
              <a:rPr b="0" lang="en-US" sz="2000"/>
              <a:t>.</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92"/>
          <p:cNvSpPr txBox="1"/>
          <p:nvPr>
            <p:ph type="title"/>
          </p:nvPr>
        </p:nvSpPr>
        <p:spPr>
          <a:xfrm>
            <a:off x="554050" y="2195773"/>
            <a:ext cx="15147900" cy="253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5550"/>
              <a:t>Verwende dein Profil </a:t>
            </a:r>
            <a:r>
              <a:rPr lang="en-US" sz="5550" u="sng"/>
              <a:t>nicht als Lebenslauf</a:t>
            </a:r>
            <a:r>
              <a:rPr b="0" lang="en-US" sz="5550"/>
              <a:t>, sondern als </a:t>
            </a:r>
            <a:r>
              <a:rPr lang="en-US" sz="5550" u="sng"/>
              <a:t>Sales Page</a:t>
            </a:r>
            <a:r>
              <a:rPr b="0" lang="en-US" sz="5550"/>
              <a:t> </a:t>
            </a:r>
            <a:endParaRPr b="0"/>
          </a:p>
        </p:txBody>
      </p:sp>
      <p:sp>
        <p:nvSpPr>
          <p:cNvPr id="530" name="Google Shape;530;p92"/>
          <p:cNvSpPr txBox="1"/>
          <p:nvPr>
            <p:ph idx="1" type="body"/>
          </p:nvPr>
        </p:nvSpPr>
        <p:spPr>
          <a:xfrm>
            <a:off x="2379699" y="5052475"/>
            <a:ext cx="11496600" cy="2312400"/>
          </a:xfrm>
          <a:prstGeom prst="rect">
            <a:avLst/>
          </a:prstGeom>
        </p:spPr>
        <p:txBody>
          <a:bodyPr anchorCtr="0" anchor="t" bIns="0" lIns="0" spcFirstLastPara="1" rIns="0" wrap="square" tIns="0">
            <a:normAutofit/>
          </a:bodyPr>
          <a:lstStyle/>
          <a:p>
            <a:pPr indent="0" lvl="0" marL="0" rtl="0" algn="ctr">
              <a:spcBef>
                <a:spcPts val="0"/>
              </a:spcBef>
              <a:spcAft>
                <a:spcPts val="2100"/>
              </a:spcAft>
              <a:buNone/>
            </a:pPr>
            <a:r>
              <a:rPr lang="en-US"/>
              <a:t>Header Bild, CTA’s Meeting Link, Featured Content </a:t>
            </a:r>
            <a:br>
              <a:rPr lang="en-US"/>
            </a:br>
            <a:r>
              <a:rPr lang="en-US"/>
              <a:t>z.B. Case Study, Positive Kundenreviews, Give-away.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4" name="Shape 534"/>
        <p:cNvGrpSpPr/>
        <p:nvPr/>
      </p:nvGrpSpPr>
      <p:grpSpPr>
        <a:xfrm>
          <a:off x="0" y="0"/>
          <a:ext cx="0" cy="0"/>
          <a:chOff x="0" y="0"/>
          <a:chExt cx="0" cy="0"/>
        </a:xfrm>
      </p:grpSpPr>
      <p:sp>
        <p:nvSpPr>
          <p:cNvPr id="535" name="Google Shape;535;p93"/>
          <p:cNvSpPr/>
          <p:nvPr/>
        </p:nvSpPr>
        <p:spPr>
          <a:xfrm flipH="1">
            <a:off x="574100" y="2736600"/>
            <a:ext cx="15681900" cy="64074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2400"/>
              </a:spcBef>
              <a:spcAft>
                <a:spcPts val="0"/>
              </a:spcAft>
              <a:buNone/>
            </a:pPr>
            <a:r>
              <a:t/>
            </a:r>
            <a:endParaRPr b="1" sz="2400">
              <a:solidFill>
                <a:srgbClr val="262630"/>
              </a:solidFill>
            </a:endParaRPr>
          </a:p>
        </p:txBody>
      </p:sp>
      <p:sp>
        <p:nvSpPr>
          <p:cNvPr id="536" name="Google Shape;536;p93"/>
          <p:cNvSpPr txBox="1"/>
          <p:nvPr/>
        </p:nvSpPr>
        <p:spPr>
          <a:xfrm>
            <a:off x="980250" y="3551825"/>
            <a:ext cx="8790000" cy="487500"/>
          </a:xfrm>
          <a:prstGeom prst="rect">
            <a:avLst/>
          </a:prstGeom>
          <a:noFill/>
          <a:ln>
            <a:noFill/>
          </a:ln>
        </p:spPr>
        <p:txBody>
          <a:bodyPr anchorCtr="0" anchor="t" bIns="50800" lIns="50800" spcFirstLastPara="1" rIns="50800" wrap="square" tIns="50800">
            <a:spAutoFit/>
          </a:bodyPr>
          <a:lstStyle/>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37" name="Google Shape;537;p93"/>
          <p:cNvSpPr txBox="1"/>
          <p:nvPr/>
        </p:nvSpPr>
        <p:spPr>
          <a:xfrm>
            <a:off x="1088050" y="4233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Ziel des Profils</a:t>
            </a:r>
            <a:endParaRPr b="1" sz="5000">
              <a:solidFill>
                <a:schemeClr val="dk1"/>
              </a:solidFill>
              <a:latin typeface="Bricolage Grotesque"/>
              <a:ea typeface="Bricolage Grotesque"/>
              <a:cs typeface="Bricolage Grotesque"/>
              <a:sym typeface="Bricolage Grotesque"/>
            </a:endParaRPr>
          </a:p>
        </p:txBody>
      </p:sp>
      <p:sp>
        <p:nvSpPr>
          <p:cNvPr id="538" name="Google Shape;538;p93"/>
          <p:cNvSpPr txBox="1"/>
          <p:nvPr/>
        </p:nvSpPr>
        <p:spPr>
          <a:xfrm>
            <a:off x="1208850" y="3273075"/>
            <a:ext cx="14425200" cy="51453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400">
                <a:solidFill>
                  <a:srgbClr val="262630"/>
                </a:solidFill>
                <a:latin typeface="Bricolage Grotesque"/>
                <a:ea typeface="Bricolage Grotesque"/>
                <a:cs typeface="Bricolage Grotesque"/>
                <a:sym typeface="Bricolage Grotesque"/>
              </a:rPr>
              <a:t>Was möchtest Du mit Deinem Profil erreichen?</a:t>
            </a:r>
            <a:endParaRPr b="1"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Kundengewinnung?</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Mitarbeitergewinnung?</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Personal Branding / Experten Status?</a:t>
            </a:r>
            <a:endParaRPr sz="2400">
              <a:solidFill>
                <a:srgbClr val="262630"/>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400">
              <a:solidFill>
                <a:srgbClr val="262630"/>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b="1" lang="en-US" sz="2400">
                <a:solidFill>
                  <a:srgbClr val="262630"/>
                </a:solidFill>
                <a:latin typeface="Bricolage Grotesque"/>
                <a:ea typeface="Bricolage Grotesque"/>
                <a:cs typeface="Bricolage Grotesque"/>
                <a:sym typeface="Bricolage Grotesque"/>
              </a:rPr>
              <a:t>Was musst Du dann dazu beachten?</a:t>
            </a:r>
            <a:endParaRPr b="1"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Überlege, wer Du bist und was Du bietest</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Suche und nutze relevante Keywords</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Nutze Deine USP und EVP im 90 Sek. Pitch</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Zeige Deine Erfolge und Fähigkeiten</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Beachte die Mehrsprachigkeit</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Hebe Dich von der Masse ab</a:t>
            </a:r>
            <a:endParaRPr sz="2400">
              <a:solidFill>
                <a:srgbClr val="262630"/>
              </a:solidFill>
              <a:latin typeface="Bricolage Grotesque"/>
              <a:ea typeface="Bricolage Grotesque"/>
              <a:cs typeface="Bricolage Grotesque"/>
              <a:sym typeface="Bricolage Grotesque"/>
            </a:endParaRPr>
          </a:p>
        </p:txBody>
      </p:sp>
      <p:pic>
        <p:nvPicPr>
          <p:cNvPr id="539" name="Google Shape;539;p93" title="Bildschirmfoto 2025-05-05 um 15.12.58.png">
            <a:hlinkClick r:id="rId3"/>
          </p:cNvPr>
          <p:cNvPicPr preferRelativeResize="0"/>
          <p:nvPr/>
        </p:nvPicPr>
        <p:blipFill rotWithShape="1">
          <a:blip r:embed="rId4">
            <a:alphaModFix/>
          </a:blip>
          <a:srcRect b="2620" l="1337" r="3105" t="3438"/>
          <a:stretch/>
        </p:blipFill>
        <p:spPr>
          <a:xfrm>
            <a:off x="9116925" y="2135275"/>
            <a:ext cx="6798649" cy="4863100"/>
          </a:xfrm>
          <a:prstGeom prst="rect">
            <a:avLst/>
          </a:prstGeom>
          <a:noFill/>
          <a:ln>
            <a:noFill/>
          </a:ln>
          <a:effectLst>
            <a:outerShdw blurRad="57150" rotWithShape="0" algn="bl" dir="2700000" dist="142875">
              <a:srgbClr val="000000">
                <a:alpha val="11000"/>
              </a:srgbClr>
            </a:outerShdw>
          </a:effectLst>
        </p:spPr>
      </p:pic>
      <p:pic>
        <p:nvPicPr>
          <p:cNvPr id="540" name="Google Shape;540;p93" title="image.gif"/>
          <p:cNvPicPr preferRelativeResize="0"/>
          <p:nvPr/>
        </p:nvPicPr>
        <p:blipFill rotWithShape="1">
          <a:blip r:embed="rId5">
            <a:alphaModFix/>
          </a:blip>
          <a:srcRect b="21464" l="28341" r="26621" t="26713"/>
          <a:stretch/>
        </p:blipFill>
        <p:spPr>
          <a:xfrm>
            <a:off x="9399400" y="2909825"/>
            <a:ext cx="1182775" cy="1361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4" name="Shape 544"/>
        <p:cNvGrpSpPr/>
        <p:nvPr/>
      </p:nvGrpSpPr>
      <p:grpSpPr>
        <a:xfrm>
          <a:off x="0" y="0"/>
          <a:ext cx="0" cy="0"/>
          <a:chOff x="0" y="0"/>
          <a:chExt cx="0" cy="0"/>
        </a:xfrm>
      </p:grpSpPr>
      <p:sp>
        <p:nvSpPr>
          <p:cNvPr id="545" name="Google Shape;545;p94"/>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46" name="Google Shape;546;p94"/>
          <p:cNvSpPr txBox="1"/>
          <p:nvPr/>
        </p:nvSpPr>
        <p:spPr>
          <a:xfrm>
            <a:off x="980250" y="3975100"/>
            <a:ext cx="8790000" cy="487500"/>
          </a:xfrm>
          <a:prstGeom prst="rect">
            <a:avLst/>
          </a:prstGeom>
          <a:noFill/>
          <a:ln>
            <a:noFill/>
          </a:ln>
        </p:spPr>
        <p:txBody>
          <a:bodyPr anchorCtr="0" anchor="t" bIns="50800" lIns="50800" spcFirstLastPara="1" rIns="50800" wrap="square" tIns="50800">
            <a:spAutoFit/>
          </a:bodyPr>
          <a:lstStyle/>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47" name="Google Shape;547;p94"/>
          <p:cNvSpPr txBox="1"/>
          <p:nvPr/>
        </p:nvSpPr>
        <p:spPr>
          <a:xfrm>
            <a:off x="1088050" y="735525"/>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Meetinglink im Profil</a:t>
            </a:r>
            <a:endParaRPr b="1" sz="5000">
              <a:solidFill>
                <a:schemeClr val="dk1"/>
              </a:solidFill>
              <a:latin typeface="Bricolage Grotesque"/>
              <a:ea typeface="Bricolage Grotesque"/>
              <a:cs typeface="Bricolage Grotesque"/>
              <a:sym typeface="Bricolage Grotesque"/>
            </a:endParaRPr>
          </a:p>
        </p:txBody>
      </p:sp>
      <p:pic>
        <p:nvPicPr>
          <p:cNvPr id="548" name="Google Shape;548;p94"/>
          <p:cNvPicPr preferRelativeResize="0"/>
          <p:nvPr/>
        </p:nvPicPr>
        <p:blipFill>
          <a:blip r:embed="rId3">
            <a:alphaModFix/>
          </a:blip>
          <a:stretch>
            <a:fillRect/>
          </a:stretch>
        </p:blipFill>
        <p:spPr>
          <a:xfrm>
            <a:off x="8936425" y="4196480"/>
            <a:ext cx="6722474" cy="4504076"/>
          </a:xfrm>
          <a:prstGeom prst="rect">
            <a:avLst/>
          </a:prstGeom>
          <a:noFill/>
          <a:ln>
            <a:noFill/>
          </a:ln>
        </p:spPr>
      </p:pic>
      <p:sp>
        <p:nvSpPr>
          <p:cNvPr id="549" name="Google Shape;549;p94"/>
          <p:cNvSpPr txBox="1"/>
          <p:nvPr/>
        </p:nvSpPr>
        <p:spPr>
          <a:xfrm>
            <a:off x="1208850" y="4288375"/>
            <a:ext cx="7206600" cy="25962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lang="en-US" sz="2400">
                <a:solidFill>
                  <a:srgbClr val="262630"/>
                </a:solidFill>
                <a:latin typeface="Bricolage Grotesque"/>
                <a:ea typeface="Bricolage Grotesque"/>
                <a:cs typeface="Bricolage Grotesque"/>
                <a:sym typeface="Bricolage Grotesque"/>
              </a:rPr>
              <a:t>Darstellung von </a:t>
            </a:r>
            <a:r>
              <a:rPr b="1" lang="en-US" sz="2400" u="sng">
                <a:solidFill>
                  <a:srgbClr val="262630"/>
                </a:solidFill>
                <a:latin typeface="Bricolage Grotesque"/>
                <a:ea typeface="Bricolage Grotesque"/>
                <a:cs typeface="Bricolage Grotesque"/>
                <a:sym typeface="Bricolage Grotesque"/>
              </a:rPr>
              <a:t>Book a Meeting</a:t>
            </a:r>
            <a:r>
              <a:rPr lang="en-US" sz="2400">
                <a:solidFill>
                  <a:srgbClr val="262630"/>
                </a:solidFill>
                <a:latin typeface="Bricolage Grotesque"/>
                <a:ea typeface="Bricolage Grotesque"/>
                <a:cs typeface="Bricolage Grotesque"/>
                <a:sym typeface="Bricolage Grotesque"/>
              </a:rPr>
              <a:t> Link über mehrere Varianten möglich:</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gratis: Linkeinbau im Bereich “im Fokus”</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gratis: Linkeinbau statt Website Verlinkung</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bezahlt: LinkedIn Premium: neuer Termin buchen Button (calendly Integration)</a:t>
            </a:r>
            <a:endParaRPr sz="2400">
              <a:solidFill>
                <a:srgbClr val="262630"/>
              </a:solidFill>
              <a:latin typeface="Bricolage Grotesque"/>
              <a:ea typeface="Bricolage Grotesque"/>
              <a:cs typeface="Bricolage Grotesque"/>
              <a:sym typeface="Bricolage Grotesqu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53" name="Shape 553"/>
        <p:cNvGrpSpPr/>
        <p:nvPr/>
      </p:nvGrpSpPr>
      <p:grpSpPr>
        <a:xfrm>
          <a:off x="0" y="0"/>
          <a:ext cx="0" cy="0"/>
          <a:chOff x="0" y="0"/>
          <a:chExt cx="0" cy="0"/>
        </a:xfrm>
      </p:grpSpPr>
      <p:sp>
        <p:nvSpPr>
          <p:cNvPr id="554" name="Google Shape;554;p95"/>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55" name="Google Shape;555;p95"/>
          <p:cNvSpPr txBox="1"/>
          <p:nvPr/>
        </p:nvSpPr>
        <p:spPr>
          <a:xfrm>
            <a:off x="980250" y="3975100"/>
            <a:ext cx="8790000" cy="487500"/>
          </a:xfrm>
          <a:prstGeom prst="rect">
            <a:avLst/>
          </a:prstGeom>
          <a:noFill/>
          <a:ln>
            <a:noFill/>
          </a:ln>
        </p:spPr>
        <p:txBody>
          <a:bodyPr anchorCtr="0" anchor="t" bIns="50800" lIns="50800" spcFirstLastPara="1" rIns="50800" wrap="square" tIns="50800">
            <a:spAutoFit/>
          </a:bodyPr>
          <a:lstStyle/>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56" name="Google Shape;556;p95"/>
          <p:cNvSpPr txBox="1"/>
          <p:nvPr/>
        </p:nvSpPr>
        <p:spPr>
          <a:xfrm>
            <a:off x="1088050" y="735525"/>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Das Profil - </a:t>
            </a:r>
            <a:br>
              <a:rPr b="1" lang="en-US" sz="5000">
                <a:solidFill>
                  <a:schemeClr val="dk1"/>
                </a:solidFill>
                <a:latin typeface="Bricolage Grotesque"/>
                <a:ea typeface="Bricolage Grotesque"/>
                <a:cs typeface="Bricolage Grotesque"/>
                <a:sym typeface="Bricolage Grotesque"/>
              </a:rPr>
            </a:br>
            <a:r>
              <a:rPr b="1" lang="en-US" sz="5000">
                <a:solidFill>
                  <a:schemeClr val="dk1"/>
                </a:solidFill>
                <a:latin typeface="Bricolage Grotesque"/>
                <a:ea typeface="Bricolage Grotesque"/>
                <a:cs typeface="Bricolage Grotesque"/>
                <a:sym typeface="Bricolage Grotesque"/>
              </a:rPr>
              <a:t>Zusammenfassung</a:t>
            </a:r>
            <a:endParaRPr b="1" sz="5000">
              <a:solidFill>
                <a:schemeClr val="dk1"/>
              </a:solidFill>
              <a:latin typeface="Bricolage Grotesque"/>
              <a:ea typeface="Bricolage Grotesque"/>
              <a:cs typeface="Bricolage Grotesque"/>
              <a:sym typeface="Bricolage Grotesque"/>
            </a:endParaRPr>
          </a:p>
        </p:txBody>
      </p:sp>
      <p:sp>
        <p:nvSpPr>
          <p:cNvPr id="557" name="Google Shape;557;p95"/>
          <p:cNvSpPr txBox="1"/>
          <p:nvPr/>
        </p:nvSpPr>
        <p:spPr>
          <a:xfrm>
            <a:off x="1208850" y="4288375"/>
            <a:ext cx="7206600" cy="2873100"/>
          </a:xfrm>
          <a:prstGeom prst="rect">
            <a:avLst/>
          </a:prstGeom>
          <a:noFill/>
          <a:ln>
            <a:noFill/>
          </a:ln>
        </p:spPr>
        <p:txBody>
          <a:bodyPr anchorCtr="0" anchor="t" bIns="50800" lIns="50800" spcFirstLastPara="1" rIns="50800" wrap="square" tIns="50800">
            <a:spAutoFit/>
          </a:bodyPr>
          <a:lstStyle/>
          <a:p>
            <a:pPr indent="0" lvl="0" marL="0" rtl="0" algn="l">
              <a:lnSpc>
                <a:spcPct val="200000"/>
              </a:lnSpc>
              <a:spcBef>
                <a:spcPts val="0"/>
              </a:spcBef>
              <a:spcAft>
                <a:spcPts val="0"/>
              </a:spcAft>
              <a:buNone/>
            </a:pPr>
            <a:r>
              <a:rPr b="1" lang="en-US" sz="3600">
                <a:solidFill>
                  <a:srgbClr val="262630"/>
                </a:solidFill>
                <a:latin typeface="Bricolage Grotesque"/>
                <a:ea typeface="Bricolage Grotesque"/>
                <a:cs typeface="Bricolage Grotesque"/>
                <a:sym typeface="Bricolage Grotesque"/>
              </a:rPr>
              <a:t>Why</a:t>
            </a:r>
            <a:endParaRPr b="1" sz="3600">
              <a:solidFill>
                <a:srgbClr val="262630"/>
              </a:solidFill>
              <a:latin typeface="Bricolage Grotesque"/>
              <a:ea typeface="Bricolage Grotesque"/>
              <a:cs typeface="Bricolage Grotesque"/>
              <a:sym typeface="Bricolage Grotesque"/>
            </a:endParaRPr>
          </a:p>
          <a:p>
            <a:pPr indent="0" lvl="0" marL="0" rtl="0" algn="l">
              <a:lnSpc>
                <a:spcPct val="200000"/>
              </a:lnSpc>
              <a:spcBef>
                <a:spcPts val="0"/>
              </a:spcBef>
              <a:spcAft>
                <a:spcPts val="0"/>
              </a:spcAft>
              <a:buNone/>
            </a:pPr>
            <a:r>
              <a:rPr b="1" lang="en-US" sz="3600">
                <a:solidFill>
                  <a:srgbClr val="262630"/>
                </a:solidFill>
                <a:latin typeface="Bricolage Grotesque"/>
                <a:ea typeface="Bricolage Grotesque"/>
                <a:cs typeface="Bricolage Grotesque"/>
                <a:sym typeface="Bricolage Grotesque"/>
              </a:rPr>
              <a:t>How</a:t>
            </a:r>
            <a:endParaRPr b="1" sz="3600">
              <a:solidFill>
                <a:srgbClr val="262630"/>
              </a:solidFill>
              <a:latin typeface="Bricolage Grotesque"/>
              <a:ea typeface="Bricolage Grotesque"/>
              <a:cs typeface="Bricolage Grotesque"/>
              <a:sym typeface="Bricolage Grotesque"/>
            </a:endParaRPr>
          </a:p>
          <a:p>
            <a:pPr indent="0" lvl="0" marL="0" rtl="0" algn="l">
              <a:lnSpc>
                <a:spcPct val="200000"/>
              </a:lnSpc>
              <a:spcBef>
                <a:spcPts val="0"/>
              </a:spcBef>
              <a:spcAft>
                <a:spcPts val="0"/>
              </a:spcAft>
              <a:buNone/>
            </a:pPr>
            <a:r>
              <a:rPr b="1" lang="en-US" sz="3600">
                <a:solidFill>
                  <a:srgbClr val="262630"/>
                </a:solidFill>
                <a:latin typeface="Bricolage Grotesque"/>
                <a:ea typeface="Bricolage Grotesque"/>
                <a:cs typeface="Bricolage Grotesque"/>
                <a:sym typeface="Bricolage Grotesque"/>
              </a:rPr>
              <a:t>What</a:t>
            </a:r>
            <a:endParaRPr b="1" sz="3600">
              <a:solidFill>
                <a:srgbClr val="262630"/>
              </a:solidFill>
              <a:latin typeface="Bricolage Grotesque"/>
              <a:ea typeface="Bricolage Grotesque"/>
              <a:cs typeface="Bricolage Grotesque"/>
              <a:sym typeface="Bricolage Grotesque"/>
            </a:endParaRPr>
          </a:p>
        </p:txBody>
      </p:sp>
      <p:pic>
        <p:nvPicPr>
          <p:cNvPr id="558" name="Google Shape;558;p95" title="Bildschirmfoto 2025-05-06 um 12.48.08.png"/>
          <p:cNvPicPr preferRelativeResize="0"/>
          <p:nvPr/>
        </p:nvPicPr>
        <p:blipFill>
          <a:blip r:embed="rId3">
            <a:alphaModFix/>
          </a:blip>
          <a:stretch>
            <a:fillRect/>
          </a:stretch>
        </p:blipFill>
        <p:spPr>
          <a:xfrm>
            <a:off x="6461950" y="3048825"/>
            <a:ext cx="9337150" cy="5203250"/>
          </a:xfrm>
          <a:prstGeom prst="rect">
            <a:avLst/>
          </a:prstGeom>
          <a:noFill/>
          <a:ln>
            <a:noFill/>
          </a:ln>
          <a:effectLst>
            <a:outerShdw blurRad="100013" rotWithShape="0" algn="bl" dir="2700000" dist="95250">
              <a:srgbClr val="000000">
                <a:alpha val="16000"/>
              </a:srgbClr>
            </a:outerShdw>
          </a:effectLst>
        </p:spPr>
      </p:pic>
      <p:cxnSp>
        <p:nvCxnSpPr>
          <p:cNvPr id="559" name="Google Shape;559;p95"/>
          <p:cNvCxnSpPr/>
          <p:nvPr/>
        </p:nvCxnSpPr>
        <p:spPr>
          <a:xfrm flipH="1" rot="10800000">
            <a:off x="2401950" y="4400200"/>
            <a:ext cx="4193100" cy="207000"/>
          </a:xfrm>
          <a:prstGeom prst="straightConnector1">
            <a:avLst/>
          </a:prstGeom>
          <a:noFill/>
          <a:ln cap="flat" cmpd="sng" w="38100">
            <a:solidFill>
              <a:srgbClr val="FF6554"/>
            </a:solidFill>
            <a:prstDash val="solid"/>
            <a:round/>
            <a:headEnd len="med" w="med" type="oval"/>
            <a:tailEnd len="med" w="med" type="triangle"/>
          </a:ln>
        </p:spPr>
      </p:cxnSp>
      <p:cxnSp>
        <p:nvCxnSpPr>
          <p:cNvPr id="560" name="Google Shape;560;p95"/>
          <p:cNvCxnSpPr/>
          <p:nvPr/>
        </p:nvCxnSpPr>
        <p:spPr>
          <a:xfrm>
            <a:off x="2401950" y="5753950"/>
            <a:ext cx="4224000" cy="251100"/>
          </a:xfrm>
          <a:prstGeom prst="straightConnector1">
            <a:avLst/>
          </a:prstGeom>
          <a:noFill/>
          <a:ln cap="flat" cmpd="sng" w="38100">
            <a:solidFill>
              <a:srgbClr val="FF6554"/>
            </a:solidFill>
            <a:prstDash val="solid"/>
            <a:round/>
            <a:headEnd len="med" w="med" type="oval"/>
            <a:tailEnd len="med" w="med" type="triangle"/>
          </a:ln>
        </p:spPr>
      </p:cxnSp>
      <p:cxnSp>
        <p:nvCxnSpPr>
          <p:cNvPr id="561" name="Google Shape;561;p95"/>
          <p:cNvCxnSpPr/>
          <p:nvPr/>
        </p:nvCxnSpPr>
        <p:spPr>
          <a:xfrm>
            <a:off x="2640075" y="6854000"/>
            <a:ext cx="3954900" cy="911100"/>
          </a:xfrm>
          <a:prstGeom prst="straightConnector1">
            <a:avLst/>
          </a:prstGeom>
          <a:noFill/>
          <a:ln cap="flat" cmpd="sng" w="38100">
            <a:solidFill>
              <a:srgbClr val="FF6554"/>
            </a:solidFill>
            <a:prstDash val="solid"/>
            <a:round/>
            <a:headEnd len="med" w="med" type="oval"/>
            <a:tailEnd len="med" w="med" type="triangle"/>
          </a:ln>
        </p:spPr>
      </p:cxnSp>
      <p:pic>
        <p:nvPicPr>
          <p:cNvPr id="562" name="Google Shape;562;p95" title="Group 1140.png"/>
          <p:cNvPicPr preferRelativeResize="0"/>
          <p:nvPr/>
        </p:nvPicPr>
        <p:blipFill>
          <a:blip r:embed="rId4">
            <a:alphaModFix/>
          </a:blip>
          <a:stretch>
            <a:fillRect/>
          </a:stretch>
        </p:blipFill>
        <p:spPr>
          <a:xfrm>
            <a:off x="8623565" y="521950"/>
            <a:ext cx="2019586" cy="1874626"/>
          </a:xfrm>
          <a:prstGeom prst="rect">
            <a:avLst/>
          </a:prstGeom>
          <a:noFill/>
          <a:ln>
            <a:noFill/>
          </a:ln>
        </p:spPr>
      </p:pic>
      <p:sp>
        <p:nvSpPr>
          <p:cNvPr id="563" name="Google Shape;563;p95"/>
          <p:cNvSpPr txBox="1"/>
          <p:nvPr/>
        </p:nvSpPr>
        <p:spPr>
          <a:xfrm>
            <a:off x="10815323" y="1019575"/>
            <a:ext cx="4881600" cy="12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1"/>
                </a:solidFill>
                <a:latin typeface="Bricolage Grotesque"/>
                <a:ea typeface="Bricolage Grotesque"/>
                <a:cs typeface="Bricolage Grotesque"/>
                <a:sym typeface="Bricolage Grotesque"/>
              </a:rPr>
              <a:t>Wird meistens </a:t>
            </a:r>
            <a:r>
              <a:rPr b="1" lang="en-US" sz="2000" u="sng">
                <a:solidFill>
                  <a:schemeClr val="dk1"/>
                </a:solidFill>
                <a:latin typeface="Bricolage Grotesque"/>
                <a:ea typeface="Bricolage Grotesque"/>
                <a:cs typeface="Bricolage Grotesque"/>
                <a:sym typeface="Bricolage Grotesque"/>
              </a:rPr>
              <a:t>nicht geöffnet</a:t>
            </a:r>
            <a:r>
              <a:rPr lang="en-US" sz="2000">
                <a:solidFill>
                  <a:schemeClr val="dk1"/>
                </a:solidFill>
                <a:latin typeface="Bricolage Grotesque"/>
                <a:ea typeface="Bricolage Grotesque"/>
                <a:cs typeface="Bricolage Grotesque"/>
                <a:sym typeface="Bricolage Grotesque"/>
              </a:rPr>
              <a:t> deshalb versuche die Aufmerksamkeit in den </a:t>
            </a:r>
            <a:r>
              <a:rPr b="1" lang="en-US" sz="2000" u="sng">
                <a:solidFill>
                  <a:schemeClr val="dk1"/>
                </a:solidFill>
                <a:latin typeface="Bricolage Grotesque"/>
                <a:ea typeface="Bricolage Grotesque"/>
                <a:cs typeface="Bricolage Grotesque"/>
                <a:sym typeface="Bricolage Grotesque"/>
              </a:rPr>
              <a:t>ersten zwei Sätzen</a:t>
            </a:r>
            <a:r>
              <a:rPr lang="en-US" sz="2000">
                <a:solidFill>
                  <a:schemeClr val="dk1"/>
                </a:solidFill>
                <a:latin typeface="Bricolage Grotesque"/>
                <a:ea typeface="Bricolage Grotesque"/>
                <a:cs typeface="Bricolage Grotesque"/>
                <a:sym typeface="Bricolage Grotesque"/>
              </a:rPr>
              <a:t> zu gewinnen!</a:t>
            </a:r>
            <a:endParaRPr sz="2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96"/>
          <p:cNvSpPr txBox="1"/>
          <p:nvPr>
            <p:ph type="title"/>
          </p:nvPr>
        </p:nvSpPr>
        <p:spPr>
          <a:xfrm>
            <a:off x="554133" y="2826594"/>
            <a:ext cx="151479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5550"/>
              <a:t>Je </a:t>
            </a:r>
            <a:r>
              <a:rPr lang="en-US" sz="5550" u="sng"/>
              <a:t>mehr</a:t>
            </a:r>
            <a:r>
              <a:rPr b="0" lang="en-US" sz="5550" u="sng"/>
              <a:t> </a:t>
            </a:r>
            <a:r>
              <a:rPr lang="en-US" sz="5550" u="sng"/>
              <a:t>ausgefüllt</a:t>
            </a:r>
            <a:r>
              <a:rPr b="0" lang="en-US" sz="5550"/>
              <a:t> = </a:t>
            </a:r>
            <a:br>
              <a:rPr b="0" lang="en-US" sz="5550"/>
            </a:br>
            <a:r>
              <a:rPr b="0" lang="en-US" sz="5550"/>
              <a:t>desto </a:t>
            </a:r>
            <a:r>
              <a:rPr lang="en-US" sz="5550" u="sng"/>
              <a:t>mehr Reichweite</a:t>
            </a:r>
            <a:r>
              <a:rPr b="0" lang="en-US" sz="5550"/>
              <a:t>!</a:t>
            </a:r>
            <a:endParaRPr b="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72" name="Shape 572"/>
        <p:cNvGrpSpPr/>
        <p:nvPr/>
      </p:nvGrpSpPr>
      <p:grpSpPr>
        <a:xfrm>
          <a:off x="0" y="0"/>
          <a:ext cx="0" cy="0"/>
          <a:chOff x="0" y="0"/>
          <a:chExt cx="0" cy="0"/>
        </a:xfrm>
      </p:grpSpPr>
      <p:sp>
        <p:nvSpPr>
          <p:cNvPr id="573" name="Google Shape;573;p97"/>
          <p:cNvSpPr txBox="1"/>
          <p:nvPr>
            <p:ph type="title"/>
          </p:nvPr>
        </p:nvSpPr>
        <p:spPr>
          <a:xfrm>
            <a:off x="2142900" y="2826600"/>
            <a:ext cx="124023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Best Practices &amp; praktische Übungen</a:t>
            </a:r>
            <a:endParaRPr sz="9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DE6"/>
        </a:solidFill>
      </p:bgPr>
    </p:bg>
    <p:spTree>
      <p:nvGrpSpPr>
        <p:cNvPr id="280" name="Shape 280"/>
        <p:cNvGrpSpPr/>
        <p:nvPr/>
      </p:nvGrpSpPr>
      <p:grpSpPr>
        <a:xfrm>
          <a:off x="0" y="0"/>
          <a:ext cx="0" cy="0"/>
          <a:chOff x="0" y="0"/>
          <a:chExt cx="0" cy="0"/>
        </a:xfrm>
      </p:grpSpPr>
      <p:sp>
        <p:nvSpPr>
          <p:cNvPr id="281" name="Google Shape;281;p62"/>
          <p:cNvSpPr txBox="1"/>
          <p:nvPr>
            <p:ph idx="4294967295" type="ctrTitle"/>
          </p:nvPr>
        </p:nvSpPr>
        <p:spPr>
          <a:xfrm>
            <a:off x="1079865" y="4759600"/>
            <a:ext cx="6791100" cy="2315400"/>
          </a:xfrm>
          <a:prstGeom prst="rect">
            <a:avLst/>
          </a:prstGeom>
        </p:spPr>
        <p:txBody>
          <a:bodyPr anchorCtr="0" anchor="b" bIns="50800" lIns="50800" spcFirstLastPara="1" rIns="50800" wrap="square" tIns="50800">
            <a:noAutofit/>
          </a:bodyPr>
          <a:lstStyle/>
          <a:p>
            <a:pPr indent="0" lvl="0" marL="0" rtl="0" algn="l">
              <a:lnSpc>
                <a:spcPct val="80000"/>
              </a:lnSpc>
              <a:spcBef>
                <a:spcPts val="0"/>
              </a:spcBef>
              <a:spcAft>
                <a:spcPts val="0"/>
              </a:spcAft>
              <a:buNone/>
            </a:pPr>
            <a:r>
              <a:rPr b="1" lang="en-US" sz="7711">
                <a:latin typeface="Bricolage Grotesque"/>
                <a:ea typeface="Bricolage Grotesque"/>
                <a:cs typeface="Bricolage Grotesque"/>
                <a:sym typeface="Bricolage Grotesque"/>
              </a:rPr>
              <a:t>Social Selling Webinar</a:t>
            </a:r>
            <a:endParaRPr b="1" sz="7711">
              <a:latin typeface="Bricolage Grotesque"/>
              <a:ea typeface="Bricolage Grotesque"/>
              <a:cs typeface="Bricolage Grotesque"/>
              <a:sym typeface="Bricolage Grotesque"/>
            </a:endParaRPr>
          </a:p>
        </p:txBody>
      </p:sp>
      <p:pic>
        <p:nvPicPr>
          <p:cNvPr id="282" name="Google Shape;282;p62"/>
          <p:cNvPicPr preferRelativeResize="0"/>
          <p:nvPr/>
        </p:nvPicPr>
        <p:blipFill>
          <a:blip r:embed="rId3">
            <a:alphaModFix/>
          </a:blip>
          <a:stretch>
            <a:fillRect/>
          </a:stretch>
        </p:blipFill>
        <p:spPr>
          <a:xfrm>
            <a:off x="1079865" y="720000"/>
            <a:ext cx="2145407" cy="357580"/>
          </a:xfrm>
          <a:prstGeom prst="rect">
            <a:avLst/>
          </a:prstGeom>
          <a:noFill/>
          <a:ln>
            <a:noFill/>
          </a:ln>
        </p:spPr>
      </p:pic>
      <p:pic>
        <p:nvPicPr>
          <p:cNvPr id="283" name="Google Shape;283;p62"/>
          <p:cNvPicPr preferRelativeResize="0"/>
          <p:nvPr/>
        </p:nvPicPr>
        <p:blipFill rotWithShape="1">
          <a:blip r:embed="rId4">
            <a:alphaModFix/>
          </a:blip>
          <a:srcRect b="0" l="0" r="0" t="25384"/>
          <a:stretch/>
        </p:blipFill>
        <p:spPr>
          <a:xfrm>
            <a:off x="10392198" y="0"/>
            <a:ext cx="4520319" cy="81907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7" name="Shape 577"/>
        <p:cNvGrpSpPr/>
        <p:nvPr/>
      </p:nvGrpSpPr>
      <p:grpSpPr>
        <a:xfrm>
          <a:off x="0" y="0"/>
          <a:ext cx="0" cy="0"/>
          <a:chOff x="0" y="0"/>
          <a:chExt cx="0" cy="0"/>
        </a:xfrm>
      </p:grpSpPr>
      <p:sp>
        <p:nvSpPr>
          <p:cNvPr id="578" name="Google Shape;578;p98"/>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79" name="Google Shape;579;p98"/>
          <p:cNvSpPr txBox="1"/>
          <p:nvPr/>
        </p:nvSpPr>
        <p:spPr>
          <a:xfrm>
            <a:off x="980250" y="3975100"/>
            <a:ext cx="8790000" cy="487500"/>
          </a:xfrm>
          <a:prstGeom prst="rect">
            <a:avLst/>
          </a:prstGeom>
          <a:noFill/>
          <a:ln>
            <a:noFill/>
          </a:ln>
        </p:spPr>
        <p:txBody>
          <a:bodyPr anchorCtr="0" anchor="t" bIns="50800" lIns="50800" spcFirstLastPara="1" rIns="50800" wrap="square" tIns="50800">
            <a:spAutoFit/>
          </a:bodyPr>
          <a:lstStyle/>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80" name="Google Shape;580;p98"/>
          <p:cNvSpPr txBox="1"/>
          <p:nvPr/>
        </p:nvSpPr>
        <p:spPr>
          <a:xfrm>
            <a:off x="1088050" y="735525"/>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Das Profil - Best Practices</a:t>
            </a:r>
            <a:endParaRPr b="1" sz="5000">
              <a:solidFill>
                <a:schemeClr val="dk1"/>
              </a:solidFill>
              <a:latin typeface="Bricolage Grotesque"/>
              <a:ea typeface="Bricolage Grotesque"/>
              <a:cs typeface="Bricolage Grotesque"/>
              <a:sym typeface="Bricolage Grotesque"/>
            </a:endParaRPr>
          </a:p>
        </p:txBody>
      </p:sp>
      <p:pic>
        <p:nvPicPr>
          <p:cNvPr id="581" name="Google Shape;581;p98" title="Bildschirmfoto 2025-05-06 um 15.34.03.png"/>
          <p:cNvPicPr preferRelativeResize="0"/>
          <p:nvPr/>
        </p:nvPicPr>
        <p:blipFill>
          <a:blip r:embed="rId3">
            <a:alphaModFix/>
          </a:blip>
          <a:stretch>
            <a:fillRect/>
          </a:stretch>
        </p:blipFill>
        <p:spPr>
          <a:xfrm>
            <a:off x="10481300" y="1904995"/>
            <a:ext cx="5530100" cy="5758150"/>
          </a:xfrm>
          <a:prstGeom prst="rect">
            <a:avLst/>
          </a:prstGeom>
          <a:noFill/>
          <a:ln>
            <a:noFill/>
          </a:ln>
        </p:spPr>
      </p:pic>
      <p:sp>
        <p:nvSpPr>
          <p:cNvPr id="582" name="Google Shape;582;p98"/>
          <p:cNvSpPr txBox="1"/>
          <p:nvPr/>
        </p:nvSpPr>
        <p:spPr>
          <a:xfrm>
            <a:off x="1208850" y="4288375"/>
            <a:ext cx="8647500" cy="34458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400">
                <a:solidFill>
                  <a:srgbClr val="262630"/>
                </a:solidFill>
                <a:latin typeface="Bricolage Grotesque"/>
                <a:ea typeface="Bricolage Grotesque"/>
                <a:cs typeface="Bricolage Grotesque"/>
                <a:sym typeface="Bricolage Grotesque"/>
              </a:rPr>
              <a:t>Profile aus versch. Branchen:</a:t>
            </a:r>
            <a:endParaRPr b="1"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https://www.linkedin.com/in/thoman-gaiswinkler/</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https://www.linkedin.com/in/jens-polomski/</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https://www.linkedin.com/in/ritchie3x3/ </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https://www.linkedin.com/in/bobseeger/ </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https://www.linkedin.com/in/dario-ciraulo-136a31137/ </a:t>
            </a:r>
            <a:endParaRPr sz="2400">
              <a:solidFill>
                <a:srgbClr val="262630"/>
              </a:solidFill>
              <a:latin typeface="Bricolage Grotesque"/>
              <a:ea typeface="Bricolage Grotesque"/>
              <a:cs typeface="Bricolage Grotesque"/>
              <a:sym typeface="Bricolage Grotesque"/>
            </a:endParaRPr>
          </a:p>
          <a:p>
            <a:pPr indent="-381000" lvl="0" marL="457200" rtl="0" algn="l">
              <a:lnSpc>
                <a:spcPct val="115000"/>
              </a:lnSpc>
              <a:spcBef>
                <a:spcPts val="0"/>
              </a:spcBef>
              <a:spcAft>
                <a:spcPts val="0"/>
              </a:spcAft>
              <a:buClr>
                <a:srgbClr val="262630"/>
              </a:buClr>
              <a:buSzPts val="2400"/>
              <a:buFont typeface="Bricolage Grotesque"/>
              <a:buChar char="—"/>
            </a:pPr>
            <a:r>
              <a:rPr lang="en-US" sz="2400">
                <a:solidFill>
                  <a:srgbClr val="262630"/>
                </a:solidFill>
                <a:latin typeface="Bricolage Grotesque"/>
                <a:ea typeface="Bricolage Grotesque"/>
                <a:cs typeface="Bricolage Grotesque"/>
                <a:sym typeface="Bricolage Grotesque"/>
              </a:rPr>
              <a:t>https://www.linkedin.com/in/c%C3%A9line-flores-willershttps://www.linkedin.com/in/dina-reit/ </a:t>
            </a:r>
            <a:endParaRPr sz="2400">
              <a:solidFill>
                <a:srgbClr val="262630"/>
              </a:solidFill>
              <a:latin typeface="Bricolage Grotesque"/>
              <a:ea typeface="Bricolage Grotesque"/>
              <a:cs typeface="Bricolage Grotesque"/>
              <a:sym typeface="Bricolage Grotesqu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86" name="Shape 586"/>
        <p:cNvGrpSpPr/>
        <p:nvPr/>
      </p:nvGrpSpPr>
      <p:grpSpPr>
        <a:xfrm>
          <a:off x="0" y="0"/>
          <a:ext cx="0" cy="0"/>
          <a:chOff x="0" y="0"/>
          <a:chExt cx="0" cy="0"/>
        </a:xfrm>
      </p:grpSpPr>
      <p:sp>
        <p:nvSpPr>
          <p:cNvPr id="587" name="Google Shape;587;p99"/>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88" name="Google Shape;588;p99"/>
          <p:cNvSpPr txBox="1"/>
          <p:nvPr/>
        </p:nvSpPr>
        <p:spPr>
          <a:xfrm>
            <a:off x="980250" y="3975100"/>
            <a:ext cx="8790000" cy="487500"/>
          </a:xfrm>
          <a:prstGeom prst="rect">
            <a:avLst/>
          </a:prstGeom>
          <a:noFill/>
          <a:ln>
            <a:noFill/>
          </a:ln>
        </p:spPr>
        <p:txBody>
          <a:bodyPr anchorCtr="0" anchor="t" bIns="50800" lIns="50800" spcFirstLastPara="1" rIns="50800" wrap="square" tIns="50800">
            <a:spAutoFit/>
          </a:bodyPr>
          <a:lstStyle/>
          <a:p>
            <a:pPr indent="0" lvl="0" marL="4572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589" name="Google Shape;589;p99"/>
          <p:cNvSpPr txBox="1"/>
          <p:nvPr/>
        </p:nvSpPr>
        <p:spPr>
          <a:xfrm>
            <a:off x="1088050" y="735525"/>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SSI: Social Selling Index</a:t>
            </a:r>
            <a:endParaRPr b="1" sz="5000">
              <a:solidFill>
                <a:schemeClr val="dk1"/>
              </a:solidFill>
              <a:latin typeface="Bricolage Grotesque"/>
              <a:ea typeface="Bricolage Grotesque"/>
              <a:cs typeface="Bricolage Grotesque"/>
              <a:sym typeface="Bricolage Grotesque"/>
            </a:endParaRPr>
          </a:p>
        </p:txBody>
      </p:sp>
      <p:pic>
        <p:nvPicPr>
          <p:cNvPr id="590" name="Google Shape;590;p99"/>
          <p:cNvPicPr preferRelativeResize="0"/>
          <p:nvPr/>
        </p:nvPicPr>
        <p:blipFill>
          <a:blip r:embed="rId3">
            <a:alphaModFix/>
          </a:blip>
          <a:stretch>
            <a:fillRect/>
          </a:stretch>
        </p:blipFill>
        <p:spPr>
          <a:xfrm>
            <a:off x="9079650" y="2872500"/>
            <a:ext cx="6900601" cy="5286467"/>
          </a:xfrm>
          <a:prstGeom prst="rect">
            <a:avLst/>
          </a:prstGeom>
          <a:noFill/>
          <a:ln>
            <a:noFill/>
          </a:ln>
        </p:spPr>
      </p:pic>
      <p:sp>
        <p:nvSpPr>
          <p:cNvPr id="591" name="Google Shape;591;p99"/>
          <p:cNvSpPr txBox="1"/>
          <p:nvPr/>
        </p:nvSpPr>
        <p:spPr>
          <a:xfrm>
            <a:off x="1208850" y="4288375"/>
            <a:ext cx="7870800" cy="38706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400">
                <a:solidFill>
                  <a:srgbClr val="262630"/>
                </a:solidFill>
                <a:latin typeface="Bricolage Grotesque"/>
                <a:ea typeface="Bricolage Grotesque"/>
                <a:cs typeface="Bricolage Grotesque"/>
                <a:sym typeface="Bricolage Grotesque"/>
              </a:rPr>
              <a:t>https://www.linkedin.com/sales/ssi </a:t>
            </a:r>
            <a:endParaRPr b="1" sz="2400">
              <a:solidFill>
                <a:srgbClr val="262630"/>
              </a:solidFill>
              <a:latin typeface="Bricolage Grotesque"/>
              <a:ea typeface="Bricolage Grotesque"/>
              <a:cs typeface="Bricolage Grotesque"/>
              <a:sym typeface="Bricolage Grotesque"/>
            </a:endParaRPr>
          </a:p>
          <a:p>
            <a:pPr indent="0" lvl="0" marL="457200" rtl="0" algn="l">
              <a:lnSpc>
                <a:spcPct val="115000"/>
              </a:lnSpc>
              <a:spcBef>
                <a:spcPts val="0"/>
              </a:spcBef>
              <a:spcAft>
                <a:spcPts val="0"/>
              </a:spcAft>
              <a:buNone/>
            </a:pPr>
            <a:r>
              <a:t/>
            </a:r>
            <a:endParaRPr sz="2400">
              <a:solidFill>
                <a:srgbClr val="262630"/>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400">
                <a:solidFill>
                  <a:srgbClr val="262630"/>
                </a:solidFill>
                <a:latin typeface="Bricolage Grotesque"/>
                <a:ea typeface="Bricolage Grotesque"/>
                <a:cs typeface="Bricolage Grotesque"/>
                <a:sym typeface="Bricolage Grotesque"/>
              </a:rPr>
              <a:t>Der SSI…</a:t>
            </a:r>
            <a:endParaRPr sz="2400">
              <a:solidFill>
                <a:srgbClr val="262630"/>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400">
                <a:solidFill>
                  <a:srgbClr val="262630"/>
                </a:solidFill>
                <a:latin typeface="Bricolage Grotesque"/>
                <a:ea typeface="Bricolage Grotesque"/>
                <a:cs typeface="Bricolage Grotesque"/>
                <a:sym typeface="Bricolage Grotesque"/>
              </a:rPr>
              <a:t>… misst deine Aktivitäten.</a:t>
            </a:r>
            <a:endParaRPr sz="2400">
              <a:solidFill>
                <a:srgbClr val="262630"/>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400">
                <a:solidFill>
                  <a:srgbClr val="262630"/>
                </a:solidFill>
                <a:latin typeface="Bricolage Grotesque"/>
                <a:ea typeface="Bricolage Grotesque"/>
                <a:cs typeface="Bricolage Grotesque"/>
                <a:sym typeface="Bricolage Grotesque"/>
              </a:rPr>
              <a:t>… bewertet dein Profil und deine Inhalte.</a:t>
            </a:r>
            <a:endParaRPr sz="2400">
              <a:solidFill>
                <a:srgbClr val="262630"/>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400">
                <a:solidFill>
                  <a:srgbClr val="262630"/>
                </a:solidFill>
                <a:latin typeface="Bricolage Grotesque"/>
                <a:ea typeface="Bricolage Grotesque"/>
                <a:cs typeface="Bricolage Grotesque"/>
                <a:sym typeface="Bricolage Grotesque"/>
              </a:rPr>
              <a:t>… und beeinflusst somit deine Reichweite.</a:t>
            </a:r>
            <a:endParaRPr sz="2400">
              <a:solidFill>
                <a:srgbClr val="262630"/>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400">
              <a:solidFill>
                <a:srgbClr val="262630"/>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lang="en-US" sz="2400">
                <a:solidFill>
                  <a:srgbClr val="262630"/>
                </a:solidFill>
                <a:latin typeface="Bricolage Grotesque"/>
                <a:ea typeface="Bricolage Grotesque"/>
                <a:cs typeface="Bricolage Grotesque"/>
                <a:sym typeface="Bricolage Grotesque"/>
              </a:rPr>
              <a:t>Nimm den SSI jedoch </a:t>
            </a:r>
            <a:r>
              <a:rPr b="1" lang="en-US" sz="2400" u="sng">
                <a:solidFill>
                  <a:srgbClr val="262630"/>
                </a:solidFill>
                <a:latin typeface="Bricolage Grotesque"/>
                <a:ea typeface="Bricolage Grotesque"/>
                <a:cs typeface="Bricolage Grotesque"/>
                <a:sym typeface="Bricolage Grotesque"/>
              </a:rPr>
              <a:t>nicht</a:t>
            </a:r>
            <a:r>
              <a:rPr lang="en-US" sz="2400">
                <a:solidFill>
                  <a:srgbClr val="262630"/>
                </a:solidFill>
                <a:latin typeface="Bricolage Grotesque"/>
                <a:ea typeface="Bricolage Grotesque"/>
                <a:cs typeface="Bricolage Grotesque"/>
                <a:sym typeface="Bricolage Grotesque"/>
              </a:rPr>
              <a:t> für bare Münze, sondern erstelle relevante Inhalte für dein Netzwerk.</a:t>
            </a:r>
            <a:endParaRPr sz="2400">
              <a:solidFill>
                <a:srgbClr val="262630"/>
              </a:solidFill>
              <a:latin typeface="Bricolage Grotesque"/>
              <a:ea typeface="Bricolage Grotesque"/>
              <a:cs typeface="Bricolage Grotesque"/>
              <a:sym typeface="Bricolage Grotesque"/>
            </a:endParaRPr>
          </a:p>
        </p:txBody>
      </p:sp>
      <p:pic>
        <p:nvPicPr>
          <p:cNvPr id="592" name="Google Shape;592;p99" title="Group 1140.png"/>
          <p:cNvPicPr preferRelativeResize="0"/>
          <p:nvPr/>
        </p:nvPicPr>
        <p:blipFill>
          <a:blip r:embed="rId4">
            <a:alphaModFix/>
          </a:blip>
          <a:stretch>
            <a:fillRect/>
          </a:stretch>
        </p:blipFill>
        <p:spPr>
          <a:xfrm>
            <a:off x="13634640" y="488750"/>
            <a:ext cx="2019586" cy="18746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96" name="Shape 596"/>
        <p:cNvGrpSpPr/>
        <p:nvPr/>
      </p:nvGrpSpPr>
      <p:grpSpPr>
        <a:xfrm>
          <a:off x="0" y="0"/>
          <a:ext cx="0" cy="0"/>
          <a:chOff x="0" y="0"/>
          <a:chExt cx="0" cy="0"/>
        </a:xfrm>
      </p:grpSpPr>
      <p:sp>
        <p:nvSpPr>
          <p:cNvPr id="597" name="Google Shape;597;p100"/>
          <p:cNvSpPr txBox="1"/>
          <p:nvPr>
            <p:ph type="title"/>
          </p:nvPr>
        </p:nvSpPr>
        <p:spPr>
          <a:xfrm>
            <a:off x="3903183" y="2826600"/>
            <a:ext cx="99345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US" sz="3500" u="sng">
                <a:solidFill>
                  <a:srgbClr val="272731"/>
                </a:solidFill>
              </a:rPr>
              <a:t>Kommentarfunktion</a:t>
            </a:r>
            <a:r>
              <a:rPr b="0" lang="en-US" sz="3500">
                <a:solidFill>
                  <a:srgbClr val="272731"/>
                </a:solidFill>
              </a:rPr>
              <a:t> im Detail</a:t>
            </a:r>
            <a:endParaRPr sz="9000"/>
          </a:p>
        </p:txBody>
      </p:sp>
      <p:pic>
        <p:nvPicPr>
          <p:cNvPr id="598" name="Google Shape;598;p100" title="image.gif"/>
          <p:cNvPicPr preferRelativeResize="0"/>
          <p:nvPr/>
        </p:nvPicPr>
        <p:blipFill>
          <a:blip r:embed="rId3">
            <a:alphaModFix/>
          </a:blip>
          <a:stretch>
            <a:fillRect/>
          </a:stretch>
        </p:blipFill>
        <p:spPr>
          <a:xfrm>
            <a:off x="3279100" y="3619500"/>
            <a:ext cx="1905000" cy="1905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2" name="Shape 602"/>
        <p:cNvGrpSpPr/>
        <p:nvPr/>
      </p:nvGrpSpPr>
      <p:grpSpPr>
        <a:xfrm>
          <a:off x="0" y="0"/>
          <a:ext cx="0" cy="0"/>
          <a:chOff x="0" y="0"/>
          <a:chExt cx="0" cy="0"/>
        </a:xfrm>
      </p:grpSpPr>
      <p:sp>
        <p:nvSpPr>
          <p:cNvPr id="603" name="Google Shape;603;p101"/>
          <p:cNvSpPr/>
          <p:nvPr/>
        </p:nvSpPr>
        <p:spPr>
          <a:xfrm flipH="1">
            <a:off x="574100" y="3342100"/>
            <a:ext cx="15681900" cy="58017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04" name="Google Shape;604;p101"/>
          <p:cNvSpPr txBox="1"/>
          <p:nvPr/>
        </p:nvSpPr>
        <p:spPr>
          <a:xfrm>
            <a:off x="1208850" y="3954750"/>
            <a:ext cx="14425200" cy="2057400"/>
          </a:xfrm>
          <a:prstGeom prst="rect">
            <a:avLst/>
          </a:prstGeom>
          <a:noFill/>
          <a:ln>
            <a:noFill/>
          </a:ln>
        </p:spPr>
        <p:txBody>
          <a:bodyPr anchorCtr="0" anchor="t" bIns="50800" lIns="50800" spcFirstLastPara="1" rIns="50800" wrap="square" tIns="50800">
            <a:spAutoFit/>
          </a:bodyPr>
          <a:lstStyle/>
          <a:p>
            <a:pPr indent="-342900" lvl="0" marL="3048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Nach der eigenen Content Erstellung haben Kommentare die höchste Gewichtung im LinkedIn-Algorithmus (mehr als Likes oder Shares). Ein Kommentar kann die Reichweite eines Beitrags um das 15-fache steigern.</a:t>
            </a:r>
            <a:endParaRPr sz="2200">
              <a:solidFill>
                <a:schemeClr val="dk1"/>
              </a:solidFill>
              <a:latin typeface="Bricolage Grotesque"/>
              <a:ea typeface="Bricolage Grotesque"/>
              <a:cs typeface="Bricolage Grotesque"/>
              <a:sym typeface="Bricolage Grotesque"/>
            </a:endParaRPr>
          </a:p>
          <a:p>
            <a:pPr indent="-342900" lvl="0" marL="3048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Schauen wir uns die Kommentare direkt auf LinkedIn einmal an</a:t>
            </a:r>
            <a:endParaRPr sz="2200">
              <a:solidFill>
                <a:schemeClr val="dk1"/>
              </a:solidFill>
              <a:latin typeface="Bricolage Grotesque"/>
              <a:ea typeface="Bricolage Grotesque"/>
              <a:cs typeface="Bricolage Grotesque"/>
              <a:sym typeface="Bricolage Grotesque"/>
            </a:endParaRPr>
          </a:p>
          <a:p>
            <a:pPr indent="0" lvl="0" marL="0" rtl="0" algn="l">
              <a:lnSpc>
                <a:spcPct val="150000"/>
              </a:lnSpc>
              <a:spcBef>
                <a:spcPts val="0"/>
              </a:spcBef>
              <a:spcAft>
                <a:spcPts val="0"/>
              </a:spcAft>
              <a:buNone/>
            </a:pPr>
            <a:r>
              <a:t/>
            </a:r>
            <a:endParaRPr sz="2800">
              <a:solidFill>
                <a:srgbClr val="222222"/>
              </a:solidFill>
              <a:latin typeface="Bricolage Grotesque"/>
              <a:ea typeface="Bricolage Grotesque"/>
              <a:cs typeface="Bricolage Grotesque"/>
              <a:sym typeface="Bricolage Grotesque"/>
            </a:endParaRPr>
          </a:p>
        </p:txBody>
      </p:sp>
      <p:sp>
        <p:nvSpPr>
          <p:cNvPr id="605" name="Google Shape;605;p101"/>
          <p:cNvSpPr txBox="1"/>
          <p:nvPr/>
        </p:nvSpPr>
        <p:spPr>
          <a:xfrm>
            <a:off x="1104200" y="-1700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Kommentarfunktion</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9" name="Shape 609"/>
        <p:cNvGrpSpPr/>
        <p:nvPr/>
      </p:nvGrpSpPr>
      <p:grpSpPr>
        <a:xfrm>
          <a:off x="0" y="0"/>
          <a:ext cx="0" cy="0"/>
          <a:chOff x="0" y="0"/>
          <a:chExt cx="0" cy="0"/>
        </a:xfrm>
      </p:grpSpPr>
      <p:sp>
        <p:nvSpPr>
          <p:cNvPr id="610" name="Google Shape;610;p102"/>
          <p:cNvSpPr/>
          <p:nvPr/>
        </p:nvSpPr>
        <p:spPr>
          <a:xfrm flipH="1">
            <a:off x="574100" y="3342100"/>
            <a:ext cx="15681900" cy="58017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11" name="Google Shape;611;p102"/>
          <p:cNvSpPr txBox="1"/>
          <p:nvPr/>
        </p:nvSpPr>
        <p:spPr>
          <a:xfrm>
            <a:off x="1208850" y="3954750"/>
            <a:ext cx="14425200" cy="4089300"/>
          </a:xfrm>
          <a:prstGeom prst="rect">
            <a:avLst/>
          </a:prstGeom>
          <a:noFill/>
          <a:ln>
            <a:noFill/>
          </a:ln>
        </p:spPr>
        <p:txBody>
          <a:bodyPr anchorCtr="0" anchor="t" bIns="50800" lIns="50800" spcFirstLastPara="1" rIns="50800" wrap="square" tIns="50800">
            <a:spAutoFit/>
          </a:bodyPr>
          <a:lstStyle/>
          <a:p>
            <a:pPr indent="-342900" lvl="0" marL="3048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Schreibe individuell und wertschätzend: </a:t>
            </a:r>
            <a:endParaRPr sz="2200">
              <a:solidFill>
                <a:schemeClr val="dk1"/>
              </a:solidFill>
              <a:latin typeface="Bricolage Grotesque"/>
              <a:ea typeface="Bricolage Grotesque"/>
              <a:cs typeface="Bricolage Grotesque"/>
              <a:sym typeface="Bricolage Grotesque"/>
            </a:endParaRPr>
          </a:p>
          <a:p>
            <a:pPr indent="-546100" lvl="1" marL="16256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Beziehe dich konkret auf den Inhalt des Beitrags</a:t>
            </a:r>
            <a:endParaRPr sz="2200">
              <a:solidFill>
                <a:schemeClr val="dk1"/>
              </a:solidFill>
              <a:latin typeface="Bricolage Grotesque"/>
              <a:ea typeface="Bricolage Grotesque"/>
              <a:cs typeface="Bricolage Grotesque"/>
              <a:sym typeface="Bricolage Grotesque"/>
            </a:endParaRPr>
          </a:p>
          <a:p>
            <a:pPr indent="-546100" lvl="1" marL="16256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Teile eigene Erfahrungen oder ergänzende Perspektiven</a:t>
            </a:r>
            <a:endParaRPr sz="2200">
              <a:solidFill>
                <a:schemeClr val="dk1"/>
              </a:solidFill>
              <a:latin typeface="Bricolage Grotesque"/>
              <a:ea typeface="Bricolage Grotesque"/>
              <a:cs typeface="Bricolage Grotesque"/>
              <a:sym typeface="Bricolage Grotesque"/>
            </a:endParaRPr>
          </a:p>
          <a:p>
            <a:pPr indent="-546100" lvl="1" marL="16256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Stelle eine offene Frage, um die Diskussion zu fördern </a:t>
            </a:r>
            <a:endParaRPr sz="2200">
              <a:solidFill>
                <a:schemeClr val="dk1"/>
              </a:solidFill>
              <a:latin typeface="Bricolage Grotesque"/>
              <a:ea typeface="Bricolage Grotesque"/>
              <a:cs typeface="Bricolage Grotesque"/>
              <a:sym typeface="Bricolage Grotesque"/>
            </a:endParaRPr>
          </a:p>
          <a:p>
            <a:pPr indent="-546100" lvl="1" marL="16256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ergänze den Beitrag mit zusätzlichen Informationen oder Ressourcen</a:t>
            </a:r>
            <a:endParaRPr sz="2200">
              <a:solidFill>
                <a:schemeClr val="dk1"/>
              </a:solidFill>
              <a:latin typeface="Bricolage Grotesque"/>
              <a:ea typeface="Bricolage Grotesque"/>
              <a:cs typeface="Bricolage Grotesque"/>
              <a:sym typeface="Bricolage Grotesque"/>
            </a:endParaRPr>
          </a:p>
          <a:p>
            <a:pPr indent="-546100" lvl="1" marL="16256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Biete konstruktive Kritik oder alternative Sichtweisen an.</a:t>
            </a:r>
            <a:endParaRPr sz="2200">
              <a:solidFill>
                <a:schemeClr val="dk1"/>
              </a:solidFill>
              <a:latin typeface="Bricolage Grotesque"/>
              <a:ea typeface="Bricolage Grotesque"/>
              <a:cs typeface="Bricolage Grotesque"/>
              <a:sym typeface="Bricolage Grotesque"/>
            </a:endParaRPr>
          </a:p>
          <a:p>
            <a:pPr indent="-546100" lvl="1" marL="16256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Verweise auf eigene Erfahrungen oder Studien, die das Thema vertiefen</a:t>
            </a:r>
            <a:endParaRPr sz="2200">
              <a:solidFill>
                <a:schemeClr val="dk1"/>
              </a:solidFill>
              <a:latin typeface="Bricolage Grotesque"/>
              <a:ea typeface="Bricolage Grotesque"/>
              <a:cs typeface="Bricolage Grotesque"/>
              <a:sym typeface="Bricolage Grotesque"/>
            </a:endParaRPr>
          </a:p>
          <a:p>
            <a:pPr indent="0" lvl="0" marL="0" rtl="0" algn="l">
              <a:lnSpc>
                <a:spcPct val="150000"/>
              </a:lnSpc>
              <a:spcBef>
                <a:spcPts val="0"/>
              </a:spcBef>
              <a:spcAft>
                <a:spcPts val="0"/>
              </a:spcAft>
              <a:buNone/>
            </a:pPr>
            <a:r>
              <a:t/>
            </a:r>
            <a:endParaRPr sz="2800">
              <a:solidFill>
                <a:srgbClr val="222222"/>
              </a:solidFill>
              <a:latin typeface="Bricolage Grotesque"/>
              <a:ea typeface="Bricolage Grotesque"/>
              <a:cs typeface="Bricolage Grotesque"/>
              <a:sym typeface="Bricolage Grotesque"/>
            </a:endParaRPr>
          </a:p>
        </p:txBody>
      </p:sp>
      <p:sp>
        <p:nvSpPr>
          <p:cNvPr id="612" name="Google Shape;612;p102"/>
          <p:cNvSpPr txBox="1"/>
          <p:nvPr/>
        </p:nvSpPr>
        <p:spPr>
          <a:xfrm>
            <a:off x="1104200" y="-1700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Kommentarfunktion</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16" name="Shape 616"/>
        <p:cNvGrpSpPr/>
        <p:nvPr/>
      </p:nvGrpSpPr>
      <p:grpSpPr>
        <a:xfrm>
          <a:off x="0" y="0"/>
          <a:ext cx="0" cy="0"/>
          <a:chOff x="0" y="0"/>
          <a:chExt cx="0" cy="0"/>
        </a:xfrm>
      </p:grpSpPr>
      <p:sp>
        <p:nvSpPr>
          <p:cNvPr id="617" name="Google Shape;617;p103"/>
          <p:cNvSpPr/>
          <p:nvPr/>
        </p:nvSpPr>
        <p:spPr>
          <a:xfrm flipH="1">
            <a:off x="574100" y="4561975"/>
            <a:ext cx="15681900" cy="45819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18" name="Google Shape;618;p103"/>
          <p:cNvSpPr txBox="1"/>
          <p:nvPr/>
        </p:nvSpPr>
        <p:spPr>
          <a:xfrm>
            <a:off x="1208850" y="4792950"/>
            <a:ext cx="14425200" cy="1457100"/>
          </a:xfrm>
          <a:prstGeom prst="rect">
            <a:avLst/>
          </a:prstGeom>
          <a:noFill/>
          <a:ln>
            <a:noFill/>
          </a:ln>
        </p:spPr>
        <p:txBody>
          <a:bodyPr anchorCtr="0" anchor="t" bIns="50800" lIns="50800" spcFirstLastPara="1" rIns="50800" wrap="square" tIns="50800">
            <a:spAutoFit/>
          </a:bodyPr>
          <a:lstStyle/>
          <a:p>
            <a:pPr indent="-342900" lvl="0" marL="3048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Nutze Kommentare als Networking Tool: ein durchdachter Kommentar kann zu einem Profilbesuch, einer Kontaktanfrage oder einer direkten Nachricht führen.</a:t>
            </a:r>
            <a:endParaRPr sz="2200">
              <a:solidFill>
                <a:schemeClr val="dk1"/>
              </a:solidFill>
              <a:latin typeface="Bricolage Grotesque"/>
              <a:ea typeface="Bricolage Grotesque"/>
              <a:cs typeface="Bricolage Grotesque"/>
              <a:sym typeface="Bricolage Grotesque"/>
            </a:endParaRPr>
          </a:p>
          <a:p>
            <a:pPr indent="-342900" lvl="0" marL="304800" rtl="0" algn="l">
              <a:lnSpc>
                <a:spcPct val="150000"/>
              </a:lnSpc>
              <a:spcBef>
                <a:spcPts val="0"/>
              </a:spcBef>
              <a:spcAft>
                <a:spcPts val="0"/>
              </a:spcAft>
              <a:buClr>
                <a:schemeClr val="dk1"/>
              </a:buClr>
              <a:buSzPts val="2200"/>
              <a:buFont typeface="Bricolage Grotesque"/>
              <a:buChar char="—"/>
            </a:pPr>
            <a:r>
              <a:rPr lang="en-US" sz="2200">
                <a:solidFill>
                  <a:schemeClr val="dk1"/>
                </a:solidFill>
                <a:latin typeface="Bricolage Grotesque"/>
                <a:ea typeface="Bricolage Grotesque"/>
                <a:cs typeface="Bricolage Grotesque"/>
                <a:sym typeface="Bricolage Grotesque"/>
              </a:rPr>
              <a:t>Entwickle eine Kommentier-Routine: setze ein wöchentliches Ziel von hochwertigen Kommentaren. </a:t>
            </a:r>
            <a:endParaRPr sz="2800">
              <a:solidFill>
                <a:srgbClr val="222222"/>
              </a:solidFill>
              <a:latin typeface="Bricolage Grotesque"/>
              <a:ea typeface="Bricolage Grotesque"/>
              <a:cs typeface="Bricolage Grotesque"/>
              <a:sym typeface="Bricolage Grotesque"/>
            </a:endParaRPr>
          </a:p>
        </p:txBody>
      </p:sp>
      <p:sp>
        <p:nvSpPr>
          <p:cNvPr id="619" name="Google Shape;619;p103"/>
          <p:cNvSpPr txBox="1"/>
          <p:nvPr/>
        </p:nvSpPr>
        <p:spPr>
          <a:xfrm>
            <a:off x="1104200" y="-1700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Kommentarfunktion</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3" name="Shape 623"/>
        <p:cNvGrpSpPr/>
        <p:nvPr/>
      </p:nvGrpSpPr>
      <p:grpSpPr>
        <a:xfrm>
          <a:off x="0" y="0"/>
          <a:ext cx="0" cy="0"/>
          <a:chOff x="0" y="0"/>
          <a:chExt cx="0" cy="0"/>
        </a:xfrm>
      </p:grpSpPr>
      <p:sp>
        <p:nvSpPr>
          <p:cNvPr id="624" name="Google Shape;624;p104"/>
          <p:cNvSpPr/>
          <p:nvPr/>
        </p:nvSpPr>
        <p:spPr>
          <a:xfrm flipH="1">
            <a:off x="574100" y="1548200"/>
            <a:ext cx="15681900" cy="75957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25" name="Google Shape;625;p104"/>
          <p:cNvSpPr txBox="1"/>
          <p:nvPr/>
        </p:nvSpPr>
        <p:spPr>
          <a:xfrm>
            <a:off x="1208850" y="2354550"/>
            <a:ext cx="14425200" cy="1272300"/>
          </a:xfrm>
          <a:prstGeom prst="rect">
            <a:avLst/>
          </a:prstGeom>
          <a:noFill/>
          <a:ln>
            <a:noFill/>
          </a:ln>
        </p:spPr>
        <p:txBody>
          <a:bodyPr anchorCtr="0" anchor="t" bIns="50800" lIns="50800" spcFirstLastPara="1" rIns="50800" wrap="square" tIns="50800">
            <a:spAutoFit/>
          </a:bodyPr>
          <a:lstStyle/>
          <a:p>
            <a:pPr indent="-323850" lvl="0" marL="304800" rtl="0" algn="l">
              <a:lnSpc>
                <a:spcPct val="150000"/>
              </a:lnSpc>
              <a:spcBef>
                <a:spcPts val="0"/>
              </a:spcBef>
              <a:spcAft>
                <a:spcPts val="0"/>
              </a:spcAft>
              <a:buClr>
                <a:schemeClr val="dk1"/>
              </a:buClr>
              <a:buSzPts val="1900"/>
              <a:buFont typeface="Lato"/>
              <a:buChar char="—"/>
            </a:pPr>
            <a:r>
              <a:rPr lang="en-US" sz="1900">
                <a:solidFill>
                  <a:schemeClr val="dk1"/>
                </a:solidFill>
                <a:latin typeface="Lato"/>
                <a:ea typeface="Lato"/>
                <a:cs typeface="Lato"/>
                <a:sym typeface="Lato"/>
              </a:rPr>
              <a:t>Kurze Kommentare helfen für Sichtbarkeit</a:t>
            </a:r>
            <a:endParaRPr sz="1900">
              <a:solidFill>
                <a:schemeClr val="dk1"/>
              </a:solidFill>
              <a:latin typeface="Lato"/>
              <a:ea typeface="Lato"/>
              <a:cs typeface="Lato"/>
              <a:sym typeface="Lato"/>
            </a:endParaRPr>
          </a:p>
          <a:p>
            <a:pPr indent="-323850" lvl="0" marL="304800" rtl="0" algn="l">
              <a:lnSpc>
                <a:spcPct val="150000"/>
              </a:lnSpc>
              <a:spcBef>
                <a:spcPts val="0"/>
              </a:spcBef>
              <a:spcAft>
                <a:spcPts val="0"/>
              </a:spcAft>
              <a:buClr>
                <a:schemeClr val="dk1"/>
              </a:buClr>
              <a:buSzPts val="1900"/>
              <a:buFont typeface="Lato"/>
              <a:buChar char="—"/>
            </a:pPr>
            <a:r>
              <a:rPr lang="en-US" sz="1900">
                <a:solidFill>
                  <a:schemeClr val="dk1"/>
                </a:solidFill>
                <a:latin typeface="Lato"/>
                <a:ea typeface="Lato"/>
                <a:cs typeface="Lato"/>
                <a:sym typeface="Lato"/>
              </a:rPr>
              <a:t>Aber nur lange Kommentare helfen beim Vertrauensaufbau, Aufbau des Expertentums</a:t>
            </a:r>
            <a:endParaRPr sz="1900">
              <a:solidFill>
                <a:schemeClr val="dk1"/>
              </a:solidFill>
              <a:latin typeface="Lato"/>
              <a:ea typeface="Lato"/>
              <a:cs typeface="Lato"/>
              <a:sym typeface="Lato"/>
            </a:endParaRPr>
          </a:p>
          <a:p>
            <a:pPr indent="-323850" lvl="0" marL="304800" rtl="0" algn="l">
              <a:lnSpc>
                <a:spcPct val="150000"/>
              </a:lnSpc>
              <a:spcBef>
                <a:spcPts val="0"/>
              </a:spcBef>
              <a:spcAft>
                <a:spcPts val="0"/>
              </a:spcAft>
              <a:buClr>
                <a:schemeClr val="dk1"/>
              </a:buClr>
              <a:buSzPts val="1900"/>
              <a:buFont typeface="Lato"/>
              <a:buChar char="—"/>
            </a:pPr>
            <a:r>
              <a:rPr lang="en-US" sz="1900">
                <a:solidFill>
                  <a:schemeClr val="dk1"/>
                </a:solidFill>
                <a:latin typeface="Lato"/>
                <a:ea typeface="Lato"/>
                <a:cs typeface="Lato"/>
                <a:sym typeface="Lato"/>
              </a:rPr>
              <a:t>→ Setze auf eine Kombination von kurzen und langen Kommentaren.</a:t>
            </a:r>
            <a:endParaRPr sz="1900">
              <a:solidFill>
                <a:schemeClr val="dk1"/>
              </a:solidFill>
              <a:latin typeface="Lato"/>
              <a:ea typeface="Lato"/>
              <a:cs typeface="Lato"/>
              <a:sym typeface="Lato"/>
            </a:endParaRPr>
          </a:p>
        </p:txBody>
      </p:sp>
      <p:sp>
        <p:nvSpPr>
          <p:cNvPr id="626" name="Google Shape;626;p104"/>
          <p:cNvSpPr txBox="1"/>
          <p:nvPr/>
        </p:nvSpPr>
        <p:spPr>
          <a:xfrm>
            <a:off x="1104200" y="-1700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Kommentarfunktion</a:t>
            </a:r>
            <a:endParaRPr b="1" sz="5000">
              <a:solidFill>
                <a:schemeClr val="dk1"/>
              </a:solidFill>
              <a:latin typeface="Bricolage Grotesque"/>
              <a:ea typeface="Bricolage Grotesque"/>
              <a:cs typeface="Bricolage Grotesque"/>
              <a:sym typeface="Bricolage Grotesque"/>
            </a:endParaRPr>
          </a:p>
        </p:txBody>
      </p:sp>
      <p:pic>
        <p:nvPicPr>
          <p:cNvPr id="627" name="Google Shape;627;p104"/>
          <p:cNvPicPr preferRelativeResize="0"/>
          <p:nvPr/>
        </p:nvPicPr>
        <p:blipFill>
          <a:blip r:embed="rId3">
            <a:alphaModFix/>
          </a:blip>
          <a:stretch>
            <a:fillRect/>
          </a:stretch>
        </p:blipFill>
        <p:spPr>
          <a:xfrm>
            <a:off x="9280125" y="6302775"/>
            <a:ext cx="5400675" cy="904875"/>
          </a:xfrm>
          <a:prstGeom prst="rect">
            <a:avLst/>
          </a:prstGeom>
          <a:noFill/>
          <a:ln>
            <a:noFill/>
          </a:ln>
        </p:spPr>
      </p:pic>
      <p:pic>
        <p:nvPicPr>
          <p:cNvPr id="628" name="Google Shape;628;p104"/>
          <p:cNvPicPr preferRelativeResize="0"/>
          <p:nvPr/>
        </p:nvPicPr>
        <p:blipFill>
          <a:blip r:embed="rId4">
            <a:alphaModFix/>
          </a:blip>
          <a:stretch>
            <a:fillRect/>
          </a:stretch>
        </p:blipFill>
        <p:spPr>
          <a:xfrm>
            <a:off x="8174500" y="7554900"/>
            <a:ext cx="5066601" cy="1122975"/>
          </a:xfrm>
          <a:prstGeom prst="rect">
            <a:avLst/>
          </a:prstGeom>
          <a:noFill/>
          <a:ln>
            <a:noFill/>
          </a:ln>
        </p:spPr>
      </p:pic>
      <p:pic>
        <p:nvPicPr>
          <p:cNvPr id="629" name="Google Shape;629;p104"/>
          <p:cNvPicPr preferRelativeResize="0"/>
          <p:nvPr/>
        </p:nvPicPr>
        <p:blipFill>
          <a:blip r:embed="rId5">
            <a:alphaModFix/>
          </a:blip>
          <a:stretch>
            <a:fillRect/>
          </a:stretch>
        </p:blipFill>
        <p:spPr>
          <a:xfrm>
            <a:off x="7115313" y="4993500"/>
            <a:ext cx="5505450" cy="962025"/>
          </a:xfrm>
          <a:prstGeom prst="rect">
            <a:avLst/>
          </a:prstGeom>
          <a:noFill/>
          <a:ln>
            <a:noFill/>
          </a:ln>
        </p:spPr>
      </p:pic>
      <p:pic>
        <p:nvPicPr>
          <p:cNvPr id="630" name="Google Shape;630;p104"/>
          <p:cNvPicPr preferRelativeResize="0"/>
          <p:nvPr/>
        </p:nvPicPr>
        <p:blipFill>
          <a:blip r:embed="rId6">
            <a:alphaModFix/>
          </a:blip>
          <a:stretch>
            <a:fillRect/>
          </a:stretch>
        </p:blipFill>
        <p:spPr>
          <a:xfrm>
            <a:off x="3263375" y="6344713"/>
            <a:ext cx="4454676" cy="2419350"/>
          </a:xfrm>
          <a:prstGeom prst="rect">
            <a:avLst/>
          </a:prstGeom>
          <a:noFill/>
          <a:ln>
            <a:noFill/>
          </a:ln>
        </p:spPr>
      </p:pic>
      <p:pic>
        <p:nvPicPr>
          <p:cNvPr id="631" name="Google Shape;631;p104"/>
          <p:cNvPicPr preferRelativeResize="0"/>
          <p:nvPr/>
        </p:nvPicPr>
        <p:blipFill>
          <a:blip r:embed="rId7">
            <a:alphaModFix/>
          </a:blip>
          <a:stretch>
            <a:fillRect/>
          </a:stretch>
        </p:blipFill>
        <p:spPr>
          <a:xfrm>
            <a:off x="1595798" y="4110650"/>
            <a:ext cx="4680782" cy="1750275"/>
          </a:xfrm>
          <a:prstGeom prst="rect">
            <a:avLst/>
          </a:prstGeom>
          <a:noFill/>
          <a:ln>
            <a:noFill/>
          </a:ln>
        </p:spPr>
      </p:pic>
      <p:pic>
        <p:nvPicPr>
          <p:cNvPr id="632" name="Google Shape;632;p104"/>
          <p:cNvPicPr preferRelativeResize="0"/>
          <p:nvPr/>
        </p:nvPicPr>
        <p:blipFill rotWithShape="1">
          <a:blip r:embed="rId8">
            <a:alphaModFix/>
          </a:blip>
          <a:srcRect b="0" l="1903" r="0" t="0"/>
          <a:stretch/>
        </p:blipFill>
        <p:spPr>
          <a:xfrm>
            <a:off x="10454000" y="3738301"/>
            <a:ext cx="4792499" cy="10529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36" name="Shape 636"/>
        <p:cNvGrpSpPr/>
        <p:nvPr/>
      </p:nvGrpSpPr>
      <p:grpSpPr>
        <a:xfrm>
          <a:off x="0" y="0"/>
          <a:ext cx="0" cy="0"/>
          <a:chOff x="0" y="0"/>
          <a:chExt cx="0" cy="0"/>
        </a:xfrm>
      </p:grpSpPr>
      <p:sp>
        <p:nvSpPr>
          <p:cNvPr id="637" name="Google Shape;637;p105"/>
          <p:cNvSpPr txBox="1"/>
          <p:nvPr>
            <p:ph type="title"/>
          </p:nvPr>
        </p:nvSpPr>
        <p:spPr>
          <a:xfrm>
            <a:off x="2115100" y="2826600"/>
            <a:ext cx="120258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Wie und welchen </a:t>
            </a:r>
            <a:r>
              <a:rPr lang="en-US" sz="3500" u="sng">
                <a:solidFill>
                  <a:srgbClr val="272731"/>
                </a:solidFill>
              </a:rPr>
              <a:t>Content</a:t>
            </a:r>
            <a:r>
              <a:rPr b="0" lang="en-US" sz="3500">
                <a:solidFill>
                  <a:srgbClr val="272731"/>
                </a:solidFill>
              </a:rPr>
              <a:t> erstelle ich?</a:t>
            </a:r>
            <a:endParaRPr sz="9000"/>
          </a:p>
        </p:txBody>
      </p:sp>
      <p:pic>
        <p:nvPicPr>
          <p:cNvPr id="638" name="Google Shape;638;p105" title="image.gif"/>
          <p:cNvPicPr preferRelativeResize="0"/>
          <p:nvPr/>
        </p:nvPicPr>
        <p:blipFill rotWithShape="1">
          <a:blip r:embed="rId3">
            <a:alphaModFix/>
          </a:blip>
          <a:srcRect b="0" l="12502" r="12495" t="0"/>
          <a:stretch/>
        </p:blipFill>
        <p:spPr>
          <a:xfrm>
            <a:off x="215100" y="4965300"/>
            <a:ext cx="4178700" cy="41786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42" name="Shape 642"/>
        <p:cNvGrpSpPr/>
        <p:nvPr/>
      </p:nvGrpSpPr>
      <p:grpSpPr>
        <a:xfrm>
          <a:off x="0" y="0"/>
          <a:ext cx="0" cy="0"/>
          <a:chOff x="0" y="0"/>
          <a:chExt cx="0" cy="0"/>
        </a:xfrm>
      </p:grpSpPr>
      <p:sp>
        <p:nvSpPr>
          <p:cNvPr id="643" name="Google Shape;643;p106"/>
          <p:cNvSpPr/>
          <p:nvPr/>
        </p:nvSpPr>
        <p:spPr>
          <a:xfrm flipH="1">
            <a:off x="574100" y="4811775"/>
            <a:ext cx="15681900" cy="4332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44" name="Google Shape;644;p106"/>
          <p:cNvSpPr txBox="1"/>
          <p:nvPr/>
        </p:nvSpPr>
        <p:spPr>
          <a:xfrm>
            <a:off x="1208850" y="5554950"/>
            <a:ext cx="13006800" cy="1026300"/>
          </a:xfrm>
          <a:prstGeom prst="rect">
            <a:avLst/>
          </a:prstGeom>
          <a:noFill/>
          <a:ln>
            <a:noFill/>
          </a:ln>
        </p:spPr>
        <p:txBody>
          <a:bodyPr anchorCtr="0" anchor="t" bIns="50800" lIns="50800" spcFirstLastPara="1" rIns="50800" wrap="square" tIns="50800">
            <a:spAutoFit/>
          </a:bodyPr>
          <a:lstStyle/>
          <a:p>
            <a:pPr indent="0" lvl="0" marL="0" rtl="0" algn="l">
              <a:lnSpc>
                <a:spcPct val="150000"/>
              </a:lnSpc>
              <a:spcBef>
                <a:spcPts val="0"/>
              </a:spcBef>
              <a:spcAft>
                <a:spcPts val="0"/>
              </a:spcAft>
              <a:buNone/>
            </a:pPr>
            <a:r>
              <a:rPr lang="en-US" sz="2400">
                <a:solidFill>
                  <a:schemeClr val="dk1"/>
                </a:solidFill>
                <a:latin typeface="Bricolage Grotesque"/>
                <a:ea typeface="Bricolage Grotesque"/>
                <a:cs typeface="Bricolage Grotesque"/>
                <a:sym typeface="Bricolage Grotesque"/>
              </a:rPr>
              <a:t>Mit dem Erstellen von Inhalten große Reichweiten erzielen, mit der Wunschzielgruppe ins Gespräch kommen und Sales generieren</a:t>
            </a:r>
            <a:endParaRPr sz="3000">
              <a:solidFill>
                <a:srgbClr val="222222"/>
              </a:solidFill>
              <a:latin typeface="Bricolage Grotesque"/>
              <a:ea typeface="Bricolage Grotesque"/>
              <a:cs typeface="Bricolage Grotesque"/>
              <a:sym typeface="Bricolage Grotesque"/>
            </a:endParaRPr>
          </a:p>
        </p:txBody>
      </p:sp>
      <p:sp>
        <p:nvSpPr>
          <p:cNvPr id="645" name="Google Shape;645;p106"/>
          <p:cNvSpPr txBox="1"/>
          <p:nvPr/>
        </p:nvSpPr>
        <p:spPr>
          <a:xfrm>
            <a:off x="1104200" y="2498475"/>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Inhalte erstellen</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49" name="Shape 649"/>
        <p:cNvGrpSpPr/>
        <p:nvPr/>
      </p:nvGrpSpPr>
      <p:grpSpPr>
        <a:xfrm>
          <a:off x="0" y="0"/>
          <a:ext cx="0" cy="0"/>
          <a:chOff x="0" y="0"/>
          <a:chExt cx="0" cy="0"/>
        </a:xfrm>
      </p:grpSpPr>
      <p:sp>
        <p:nvSpPr>
          <p:cNvPr id="650" name="Google Shape;650;p107"/>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51" name="Google Shape;651;p107"/>
          <p:cNvSpPr txBox="1"/>
          <p:nvPr/>
        </p:nvSpPr>
        <p:spPr>
          <a:xfrm>
            <a:off x="1208850" y="3972775"/>
            <a:ext cx="14425200" cy="44703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Beitrag (kurz) </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Artikel (lang)</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Foto</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Video </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Umfrage</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Dokument</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Ereignis</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Newsletter</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(Event)</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AutoNum type="arabicPeriod"/>
            </a:pPr>
            <a:r>
              <a:rPr lang="en-US" sz="2500">
                <a:solidFill>
                  <a:schemeClr val="dk1"/>
                </a:solidFill>
                <a:latin typeface="Bricolage Grotesque"/>
                <a:ea typeface="Bricolage Grotesque"/>
                <a:cs typeface="Bricolage Grotesque"/>
                <a:sym typeface="Bricolage Grotesque"/>
              </a:rPr>
              <a:t>(Stellenanzeige)</a:t>
            </a:r>
            <a:endParaRPr sz="2500">
              <a:solidFill>
                <a:schemeClr val="dk1"/>
              </a:solidFill>
              <a:latin typeface="Bricolage Grotesque"/>
              <a:ea typeface="Bricolage Grotesque"/>
              <a:cs typeface="Bricolage Grotesque"/>
              <a:sym typeface="Bricolage Grotesque"/>
            </a:endParaRPr>
          </a:p>
        </p:txBody>
      </p:sp>
      <p:sp>
        <p:nvSpPr>
          <p:cNvPr id="652" name="Google Shape;652;p107"/>
          <p:cNvSpPr txBox="1"/>
          <p:nvPr/>
        </p:nvSpPr>
        <p:spPr>
          <a:xfrm>
            <a:off x="1104200" y="12778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Die 8 Inhaltstypen</a:t>
            </a:r>
            <a:endParaRPr b="1" sz="5000">
              <a:solidFill>
                <a:schemeClr val="dk1"/>
              </a:solidFill>
              <a:latin typeface="Bricolage Grotesque"/>
              <a:ea typeface="Bricolage Grotesque"/>
              <a:cs typeface="Bricolage Grotesque"/>
              <a:sym typeface="Bricolage Grotesque"/>
            </a:endParaRPr>
          </a:p>
        </p:txBody>
      </p:sp>
      <p:pic>
        <p:nvPicPr>
          <p:cNvPr id="653" name="Google Shape;653;p107"/>
          <p:cNvPicPr preferRelativeResize="0"/>
          <p:nvPr/>
        </p:nvPicPr>
        <p:blipFill>
          <a:blip r:embed="rId3">
            <a:alphaModFix/>
          </a:blip>
          <a:stretch>
            <a:fillRect/>
          </a:stretch>
        </p:blipFill>
        <p:spPr>
          <a:xfrm>
            <a:off x="9938100" y="2538300"/>
            <a:ext cx="5695950" cy="3724275"/>
          </a:xfrm>
          <a:prstGeom prst="rect">
            <a:avLst/>
          </a:prstGeom>
          <a:noFill/>
          <a:ln cap="flat" cmpd="sng" w="19050">
            <a:solidFill>
              <a:srgbClr val="CBCBCB"/>
            </a:solidFill>
            <a:prstDash val="solid"/>
            <a:round/>
            <a:headEnd len="sm" w="sm" type="none"/>
            <a:tailEnd len="sm" w="sm" type="none"/>
          </a:ln>
        </p:spPr>
      </p:pic>
      <p:pic>
        <p:nvPicPr>
          <p:cNvPr id="654" name="Google Shape;654;p107" title="Bildschirmfoto 2025-04-22 um 11.30.28.png"/>
          <p:cNvPicPr preferRelativeResize="0"/>
          <p:nvPr/>
        </p:nvPicPr>
        <p:blipFill>
          <a:blip r:embed="rId4">
            <a:alphaModFix/>
          </a:blip>
          <a:stretch>
            <a:fillRect/>
          </a:stretch>
        </p:blipFill>
        <p:spPr>
          <a:xfrm>
            <a:off x="9938100" y="6707125"/>
            <a:ext cx="5695950" cy="1310660"/>
          </a:xfrm>
          <a:prstGeom prst="rect">
            <a:avLst/>
          </a:prstGeom>
          <a:noFill/>
          <a:ln cap="flat" cmpd="sng" w="19050">
            <a:solidFill>
              <a:srgbClr val="CBCBCB"/>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DE6"/>
        </a:solidFill>
      </p:bgPr>
    </p:bg>
    <p:spTree>
      <p:nvGrpSpPr>
        <p:cNvPr id="287" name="Shape 287"/>
        <p:cNvGrpSpPr/>
        <p:nvPr/>
      </p:nvGrpSpPr>
      <p:grpSpPr>
        <a:xfrm>
          <a:off x="0" y="0"/>
          <a:ext cx="0" cy="0"/>
          <a:chOff x="0" y="0"/>
          <a:chExt cx="0" cy="0"/>
        </a:xfrm>
      </p:grpSpPr>
      <p:sp>
        <p:nvSpPr>
          <p:cNvPr id="288" name="Google Shape;288;p63"/>
          <p:cNvSpPr txBox="1"/>
          <p:nvPr>
            <p:ph type="title"/>
          </p:nvPr>
        </p:nvSpPr>
        <p:spPr>
          <a:xfrm>
            <a:off x="406400" y="406400"/>
            <a:ext cx="8769300" cy="1905000"/>
          </a:xfrm>
          <a:prstGeom prst="rect">
            <a:avLst/>
          </a:prstGeom>
        </p:spPr>
        <p:txBody>
          <a:bodyPr anchorCtr="0" anchor="t" bIns="190500" lIns="190500" spcFirstLastPara="1" rIns="190500" wrap="square" tIns="190500">
            <a:noAutofit/>
          </a:bodyPr>
          <a:lstStyle/>
          <a:p>
            <a:pPr indent="0" lvl="0" marL="0" rtl="0" algn="l">
              <a:spcBef>
                <a:spcPts val="0"/>
              </a:spcBef>
              <a:spcAft>
                <a:spcPts val="0"/>
              </a:spcAft>
              <a:buNone/>
            </a:pPr>
            <a:r>
              <a:rPr b="1" lang="en-US">
                <a:latin typeface="Bricolage Grotesque"/>
                <a:ea typeface="Bricolage Grotesque"/>
                <a:cs typeface="Bricolage Grotesque"/>
                <a:sym typeface="Bricolage Grotesque"/>
              </a:rPr>
              <a:t>Fragen &amp; Diskussion</a:t>
            </a:r>
            <a:endParaRPr b="1">
              <a:latin typeface="Bricolage Grotesque"/>
              <a:ea typeface="Bricolage Grotesque"/>
              <a:cs typeface="Bricolage Grotesque"/>
              <a:sym typeface="Bricolage Grotesque"/>
            </a:endParaRPr>
          </a:p>
        </p:txBody>
      </p:sp>
      <p:sp>
        <p:nvSpPr>
          <p:cNvPr id="289" name="Google Shape;289;p63"/>
          <p:cNvSpPr txBox="1"/>
          <p:nvPr>
            <p:ph idx="1" type="body"/>
          </p:nvPr>
        </p:nvSpPr>
        <p:spPr>
          <a:xfrm>
            <a:off x="406400" y="2344050"/>
            <a:ext cx="6900600" cy="6395700"/>
          </a:xfrm>
          <a:prstGeom prst="rect">
            <a:avLst/>
          </a:prstGeom>
        </p:spPr>
        <p:txBody>
          <a:bodyPr anchorCtr="0" anchor="t" bIns="190500" lIns="190500" spcFirstLastPara="1" rIns="190500" wrap="square" tIns="190500">
            <a:noAutofit/>
          </a:bodyPr>
          <a:lstStyle/>
          <a:p>
            <a:pPr indent="0" lvl="0" marL="0" rtl="0" algn="l">
              <a:spcBef>
                <a:spcPts val="2400"/>
              </a:spcBef>
              <a:spcAft>
                <a:spcPts val="0"/>
              </a:spcAft>
              <a:buNone/>
            </a:pPr>
            <a:r>
              <a:rPr lang="en-US">
                <a:latin typeface="Bricolage Grotesque"/>
                <a:ea typeface="Bricolage Grotesque"/>
                <a:cs typeface="Bricolage Grotesque"/>
                <a:sym typeface="Bricolage Grotesque"/>
              </a:rPr>
              <a:t>Bitte stelle Deine Fragen immer dann, wenn sie auftauchen. </a:t>
            </a:r>
            <a:endParaRPr>
              <a:latin typeface="Bricolage Grotesque"/>
              <a:ea typeface="Bricolage Grotesque"/>
              <a:cs typeface="Bricolage Grotesque"/>
              <a:sym typeface="Bricolage Grotesque"/>
            </a:endParaRPr>
          </a:p>
          <a:p>
            <a:pPr indent="0" lvl="0" marL="0" rtl="0" algn="l">
              <a:spcBef>
                <a:spcPts val="2400"/>
              </a:spcBef>
              <a:spcAft>
                <a:spcPts val="0"/>
              </a:spcAft>
              <a:buNone/>
            </a:pPr>
            <a:r>
              <a:rPr lang="en-US">
                <a:latin typeface="Bricolage Grotesque"/>
                <a:ea typeface="Bricolage Grotesque"/>
                <a:cs typeface="Bricolage Grotesque"/>
                <a:sym typeface="Bricolage Grotesque"/>
              </a:rPr>
              <a:t>Gerne können wir auch Diskussionen zu den entsprechenden Themen führen.</a:t>
            </a:r>
            <a:endParaRPr>
              <a:latin typeface="Bricolage Grotesque"/>
              <a:ea typeface="Bricolage Grotesque"/>
              <a:cs typeface="Bricolage Grotesque"/>
              <a:sym typeface="Bricolage Grotesque"/>
            </a:endParaRPr>
          </a:p>
          <a:p>
            <a:pPr indent="0" lvl="0" marL="0" rtl="0" algn="l">
              <a:spcBef>
                <a:spcPts val="2400"/>
              </a:spcBef>
              <a:spcAft>
                <a:spcPts val="0"/>
              </a:spcAft>
              <a:buNone/>
            </a:pPr>
            <a:r>
              <a:rPr lang="en-US">
                <a:latin typeface="Bricolage Grotesque"/>
                <a:ea typeface="Bricolage Grotesque"/>
                <a:cs typeface="Bricolage Grotesque"/>
                <a:sym typeface="Bricolage Grotesque"/>
              </a:rPr>
              <a:t>Du bestimmst mit Deinen Fragen und Diskussionsthemen, ob wir ein interaktives oder passives Seminar abhalten.</a:t>
            </a:r>
            <a:endParaRPr>
              <a:latin typeface="Bricolage Grotesque"/>
              <a:ea typeface="Bricolage Grotesque"/>
              <a:cs typeface="Bricolage Grotesque"/>
              <a:sym typeface="Bricolage Grotesque"/>
            </a:endParaRPr>
          </a:p>
        </p:txBody>
      </p:sp>
      <p:sp>
        <p:nvSpPr>
          <p:cNvPr id="290" name="Google Shape;290;p63"/>
          <p:cNvSpPr txBox="1"/>
          <p:nvPr>
            <p:ph idx="1" type="body"/>
          </p:nvPr>
        </p:nvSpPr>
        <p:spPr>
          <a:xfrm>
            <a:off x="8229750" y="2344050"/>
            <a:ext cx="7619700" cy="6395700"/>
          </a:xfrm>
          <a:prstGeom prst="rect">
            <a:avLst/>
          </a:prstGeom>
        </p:spPr>
        <p:txBody>
          <a:bodyPr anchorCtr="0" anchor="t" bIns="190500" lIns="190500" spcFirstLastPara="1" rIns="190500" wrap="square" tIns="190500">
            <a:noAutofit/>
          </a:bodyPr>
          <a:lstStyle/>
          <a:p>
            <a:pPr indent="0" lvl="0" marL="0" rtl="0" algn="l">
              <a:spcBef>
                <a:spcPts val="2400"/>
              </a:spcBef>
              <a:spcAft>
                <a:spcPts val="0"/>
              </a:spcAft>
              <a:buNone/>
            </a:pPr>
            <a:r>
              <a:t/>
            </a:r>
            <a:endParaRPr/>
          </a:p>
        </p:txBody>
      </p:sp>
      <p:pic>
        <p:nvPicPr>
          <p:cNvPr id="291" name="Google Shape;291;p63"/>
          <p:cNvPicPr preferRelativeResize="0"/>
          <p:nvPr/>
        </p:nvPicPr>
        <p:blipFill rotWithShape="1">
          <a:blip r:embed="rId3">
            <a:alphaModFix/>
          </a:blip>
          <a:srcRect b="0" l="5597" r="35854" t="0"/>
          <a:stretch/>
        </p:blipFill>
        <p:spPr>
          <a:xfrm>
            <a:off x="8229750" y="0"/>
            <a:ext cx="8026250" cy="91439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58" name="Shape 658"/>
        <p:cNvGrpSpPr/>
        <p:nvPr/>
      </p:nvGrpSpPr>
      <p:grpSpPr>
        <a:xfrm>
          <a:off x="0" y="0"/>
          <a:ext cx="0" cy="0"/>
          <a:chOff x="0" y="0"/>
          <a:chExt cx="0" cy="0"/>
        </a:xfrm>
      </p:grpSpPr>
      <p:sp>
        <p:nvSpPr>
          <p:cNvPr id="659" name="Google Shape;659;p108"/>
          <p:cNvSpPr/>
          <p:nvPr/>
        </p:nvSpPr>
        <p:spPr>
          <a:xfrm flipH="1">
            <a:off x="574100" y="4508500"/>
            <a:ext cx="15681900" cy="46356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60" name="Google Shape;660;p108"/>
          <p:cNvSpPr txBox="1"/>
          <p:nvPr/>
        </p:nvSpPr>
        <p:spPr>
          <a:xfrm>
            <a:off x="1104200" y="5255050"/>
            <a:ext cx="10227300" cy="13725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So lange wie möglich auf der Plattform </a:t>
            </a:r>
            <a:r>
              <a:rPr b="1" lang="en-US" sz="2500">
                <a:solidFill>
                  <a:srgbClr val="222222"/>
                </a:solidFill>
                <a:latin typeface="Bricolage Grotesque"/>
                <a:ea typeface="Bricolage Grotesque"/>
                <a:cs typeface="Bricolage Grotesque"/>
                <a:sym typeface="Bricolage Grotesque"/>
              </a:rPr>
              <a:t>bleiben</a:t>
            </a:r>
            <a:endParaRPr b="1"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661" name="Google Shape;661;p108"/>
          <p:cNvSpPr txBox="1"/>
          <p:nvPr/>
        </p:nvSpPr>
        <p:spPr>
          <a:xfrm>
            <a:off x="1104200" y="1594400"/>
            <a:ext cx="15067200" cy="29142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Des Algorithmus Ziel</a:t>
            </a:r>
            <a:endParaRPr b="1" sz="48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65" name="Shape 665"/>
        <p:cNvGrpSpPr/>
        <p:nvPr/>
      </p:nvGrpSpPr>
      <p:grpSpPr>
        <a:xfrm>
          <a:off x="0" y="0"/>
          <a:ext cx="0" cy="0"/>
          <a:chOff x="0" y="0"/>
          <a:chExt cx="0" cy="0"/>
        </a:xfrm>
      </p:grpSpPr>
      <p:sp>
        <p:nvSpPr>
          <p:cNvPr id="666" name="Google Shape;666;p109"/>
          <p:cNvSpPr/>
          <p:nvPr/>
        </p:nvSpPr>
        <p:spPr>
          <a:xfrm flipH="1">
            <a:off x="574100" y="4508500"/>
            <a:ext cx="15681900" cy="46356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67" name="Google Shape;667;p109"/>
          <p:cNvSpPr txBox="1"/>
          <p:nvPr/>
        </p:nvSpPr>
        <p:spPr>
          <a:xfrm>
            <a:off x="1104200" y="5029725"/>
            <a:ext cx="10227300" cy="40278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Lerne deine Zielgruppe kennen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Poste zum optimalen Zeitpunkt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Motiviere zur Interaktion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Experementiere</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Schaffe Kontinuität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Setze auf Trends</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Erstelle relevanten und/oder unterhaltsamen Content</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668" name="Google Shape;668;p109"/>
          <p:cNvSpPr txBox="1"/>
          <p:nvPr/>
        </p:nvSpPr>
        <p:spPr>
          <a:xfrm>
            <a:off x="1104200" y="1594400"/>
            <a:ext cx="15067200" cy="29142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Was heißt das für uns?</a:t>
            </a:r>
            <a:endParaRPr b="1" sz="48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72" name="Shape 672"/>
        <p:cNvGrpSpPr/>
        <p:nvPr/>
      </p:nvGrpSpPr>
      <p:grpSpPr>
        <a:xfrm>
          <a:off x="0" y="0"/>
          <a:ext cx="0" cy="0"/>
          <a:chOff x="0" y="0"/>
          <a:chExt cx="0" cy="0"/>
        </a:xfrm>
      </p:grpSpPr>
      <p:sp>
        <p:nvSpPr>
          <p:cNvPr id="673" name="Google Shape;673;p110"/>
          <p:cNvSpPr/>
          <p:nvPr/>
        </p:nvSpPr>
        <p:spPr>
          <a:xfrm flipH="1">
            <a:off x="574100" y="4508500"/>
            <a:ext cx="15681900" cy="46356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74" name="Google Shape;674;p110"/>
          <p:cNvSpPr txBox="1"/>
          <p:nvPr/>
        </p:nvSpPr>
        <p:spPr>
          <a:xfrm>
            <a:off x="1104200" y="4776125"/>
            <a:ext cx="10227300" cy="44703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Interessanter Content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Glaubwürdigkeit / Authentizität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Ehrlichkeit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Kontinuität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Transparenz</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Roter Faden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Konsistenz der Botschaften</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675" name="Google Shape;675;p110"/>
          <p:cNvSpPr txBox="1"/>
          <p:nvPr/>
        </p:nvSpPr>
        <p:spPr>
          <a:xfrm>
            <a:off x="1104200" y="1594400"/>
            <a:ext cx="15067200" cy="29142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Erfolgsfaktoren</a:t>
            </a:r>
            <a:endParaRPr b="1" sz="48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79" name="Shape 679"/>
        <p:cNvGrpSpPr/>
        <p:nvPr/>
      </p:nvGrpSpPr>
      <p:grpSpPr>
        <a:xfrm>
          <a:off x="0" y="0"/>
          <a:ext cx="0" cy="0"/>
          <a:chOff x="0" y="0"/>
          <a:chExt cx="0" cy="0"/>
        </a:xfrm>
      </p:grpSpPr>
      <p:sp>
        <p:nvSpPr>
          <p:cNvPr id="680" name="Google Shape;680;p111"/>
          <p:cNvSpPr txBox="1"/>
          <p:nvPr>
            <p:ph type="title"/>
          </p:nvPr>
        </p:nvSpPr>
        <p:spPr>
          <a:xfrm>
            <a:off x="2115100" y="2826600"/>
            <a:ext cx="120258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Ok, jetzt kenne ich die Inhaltstypen, aber </a:t>
            </a:r>
            <a:r>
              <a:rPr lang="en-US" sz="3500">
                <a:solidFill>
                  <a:srgbClr val="272731"/>
                </a:solidFill>
              </a:rPr>
              <a:t>worüber</a:t>
            </a:r>
            <a:r>
              <a:rPr b="0" lang="en-US" sz="3500">
                <a:solidFill>
                  <a:srgbClr val="272731"/>
                </a:solidFill>
              </a:rPr>
              <a:t> schreibe ich?</a:t>
            </a:r>
            <a:endParaRPr sz="9000"/>
          </a:p>
        </p:txBody>
      </p:sp>
      <p:pic>
        <p:nvPicPr>
          <p:cNvPr id="681" name="Google Shape;681;p111" title="image.gif"/>
          <p:cNvPicPr preferRelativeResize="0"/>
          <p:nvPr/>
        </p:nvPicPr>
        <p:blipFill rotWithShape="1">
          <a:blip r:embed="rId3">
            <a:alphaModFix/>
          </a:blip>
          <a:srcRect b="0" l="12502" r="12495" t="0"/>
          <a:stretch/>
        </p:blipFill>
        <p:spPr>
          <a:xfrm>
            <a:off x="215100" y="4965300"/>
            <a:ext cx="4178700" cy="41786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85" name="Shape 685"/>
        <p:cNvGrpSpPr/>
        <p:nvPr/>
      </p:nvGrpSpPr>
      <p:grpSpPr>
        <a:xfrm>
          <a:off x="0" y="0"/>
          <a:ext cx="0" cy="0"/>
          <a:chOff x="0" y="0"/>
          <a:chExt cx="0" cy="0"/>
        </a:xfrm>
      </p:grpSpPr>
      <p:sp>
        <p:nvSpPr>
          <p:cNvPr id="686" name="Google Shape;686;p112"/>
          <p:cNvSpPr/>
          <p:nvPr/>
        </p:nvSpPr>
        <p:spPr>
          <a:xfrm flipH="1">
            <a:off x="574100" y="2479775"/>
            <a:ext cx="15681900" cy="66642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87" name="Google Shape;687;p112"/>
          <p:cNvSpPr txBox="1"/>
          <p:nvPr/>
        </p:nvSpPr>
        <p:spPr>
          <a:xfrm>
            <a:off x="1104200" y="2863150"/>
            <a:ext cx="14570400" cy="47526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700">
                <a:solidFill>
                  <a:schemeClr val="dk1"/>
                </a:solidFill>
                <a:latin typeface="Bricolage Grotesque"/>
                <a:ea typeface="Bricolage Grotesque"/>
                <a:cs typeface="Bricolage Grotesque"/>
                <a:sym typeface="Bricolage Grotesque"/>
              </a:rPr>
              <a:t>Wer seine Zielgruppe nicht kennt, schreibt ins Leere</a:t>
            </a:r>
            <a:endParaRPr sz="2700">
              <a:solidFill>
                <a:schemeClr val="dk1"/>
              </a:solidFill>
              <a:latin typeface="Bricolage Grotesque"/>
              <a:ea typeface="Bricolage Grotesque"/>
              <a:cs typeface="Bricolage Grotesque"/>
              <a:sym typeface="Bricolage Grotesque"/>
            </a:endParaRPr>
          </a:p>
          <a:p>
            <a:pPr indent="-412750" lvl="0" marL="304800" rtl="0" algn="l">
              <a:lnSpc>
                <a:spcPct val="115000"/>
              </a:lnSpc>
              <a:spcBef>
                <a:spcPts val="0"/>
              </a:spcBef>
              <a:spcAft>
                <a:spcPts val="0"/>
              </a:spcAft>
              <a:buClr>
                <a:srgbClr val="222222"/>
              </a:buClr>
              <a:buSzPts val="3300"/>
              <a:buFont typeface="Bricolage Grotesque"/>
              <a:buChar char="—"/>
            </a:pPr>
            <a:r>
              <a:rPr lang="en-US" sz="2700">
                <a:solidFill>
                  <a:schemeClr val="dk1"/>
                </a:solidFill>
                <a:latin typeface="Bricolage Grotesque"/>
                <a:ea typeface="Bricolage Grotesque"/>
                <a:cs typeface="Bricolage Grotesque"/>
                <a:sym typeface="Bricolage Grotesque"/>
              </a:rPr>
              <a:t>wenn will ich erreichen?</a:t>
            </a:r>
            <a:endParaRPr sz="2700">
              <a:solidFill>
                <a:schemeClr val="dk1"/>
              </a:solidFill>
              <a:latin typeface="Bricolage Grotesque"/>
              <a:ea typeface="Bricolage Grotesque"/>
              <a:cs typeface="Bricolage Grotesque"/>
              <a:sym typeface="Bricolage Grotesque"/>
            </a:endParaRPr>
          </a:p>
          <a:p>
            <a:pPr indent="-374650" lvl="0" marL="304800" rtl="0" algn="l">
              <a:lnSpc>
                <a:spcPct val="115000"/>
              </a:lnSpc>
              <a:spcBef>
                <a:spcPts val="0"/>
              </a:spcBef>
              <a:spcAft>
                <a:spcPts val="0"/>
              </a:spcAft>
              <a:buClr>
                <a:schemeClr val="dk1"/>
              </a:buClr>
              <a:buSzPts val="2700"/>
              <a:buFont typeface="Bricolage Grotesque"/>
              <a:buChar char="—"/>
            </a:pPr>
            <a:r>
              <a:rPr lang="en-US" sz="2700">
                <a:solidFill>
                  <a:schemeClr val="dk1"/>
                </a:solidFill>
                <a:latin typeface="Bricolage Grotesque"/>
                <a:ea typeface="Bricolage Grotesque"/>
                <a:cs typeface="Bricolage Grotesque"/>
                <a:sym typeface="Bricolage Grotesque"/>
              </a:rPr>
              <a:t>Gibt es eine Buyer Persona?</a:t>
            </a:r>
            <a:endParaRPr sz="2700">
              <a:solidFill>
                <a:schemeClr val="dk1"/>
              </a:solidFill>
              <a:latin typeface="Bricolage Grotesque"/>
              <a:ea typeface="Bricolage Grotesque"/>
              <a:cs typeface="Bricolage Grotesque"/>
              <a:sym typeface="Bricolage Grotesque"/>
            </a:endParaRPr>
          </a:p>
          <a:p>
            <a:pPr indent="-412750" lvl="0" marL="304800" rtl="0" algn="l">
              <a:lnSpc>
                <a:spcPct val="115000"/>
              </a:lnSpc>
              <a:spcBef>
                <a:spcPts val="0"/>
              </a:spcBef>
              <a:spcAft>
                <a:spcPts val="0"/>
              </a:spcAft>
              <a:buClr>
                <a:srgbClr val="222222"/>
              </a:buClr>
              <a:buSzPts val="3300"/>
              <a:buFont typeface="Bricolage Grotesque"/>
              <a:buChar char="—"/>
            </a:pPr>
            <a:r>
              <a:rPr lang="en-US" sz="2700">
                <a:solidFill>
                  <a:schemeClr val="dk1"/>
                </a:solidFill>
                <a:latin typeface="Bricolage Grotesque"/>
                <a:ea typeface="Bricolage Grotesque"/>
                <a:cs typeface="Bricolage Grotesque"/>
                <a:sym typeface="Bricolage Grotesque"/>
              </a:rPr>
              <a:t>Was sind ihre Herausforderungen, Interessen, Ziele?</a:t>
            </a:r>
            <a:endParaRPr sz="2700">
              <a:solidFill>
                <a:schemeClr val="dk1"/>
              </a:solidFill>
              <a:latin typeface="Bricolage Grotesque"/>
              <a:ea typeface="Bricolage Grotesque"/>
              <a:cs typeface="Bricolage Grotesque"/>
              <a:sym typeface="Bricolage Grotesque"/>
            </a:endParaRPr>
          </a:p>
          <a:p>
            <a:pPr indent="-412750" lvl="0" marL="304800" rtl="0" algn="l">
              <a:lnSpc>
                <a:spcPct val="115000"/>
              </a:lnSpc>
              <a:spcBef>
                <a:spcPts val="0"/>
              </a:spcBef>
              <a:spcAft>
                <a:spcPts val="0"/>
              </a:spcAft>
              <a:buClr>
                <a:srgbClr val="222222"/>
              </a:buClr>
              <a:buSzPts val="3300"/>
              <a:buFont typeface="Bricolage Grotesque"/>
              <a:buChar char="—"/>
            </a:pPr>
            <a:r>
              <a:rPr lang="en-US" sz="2700">
                <a:solidFill>
                  <a:schemeClr val="dk1"/>
                </a:solidFill>
                <a:latin typeface="Bricolage Grotesque"/>
                <a:ea typeface="Bricolage Grotesque"/>
                <a:cs typeface="Bricolage Grotesque"/>
                <a:sym typeface="Bricolage Grotesque"/>
              </a:rPr>
              <a:t>Wo bewegen sie sich auf LinkedIn?</a:t>
            </a:r>
            <a:endParaRPr sz="2700">
              <a:solidFill>
                <a:schemeClr val="dk1"/>
              </a:solidFill>
              <a:latin typeface="Bricolage Grotesque"/>
              <a:ea typeface="Bricolage Grotesque"/>
              <a:cs typeface="Bricolage Grotesque"/>
              <a:sym typeface="Bricolage Grotesque"/>
            </a:endParaRPr>
          </a:p>
          <a:p>
            <a:pPr indent="-374650" lvl="0" marL="304800" rtl="0" algn="l">
              <a:lnSpc>
                <a:spcPct val="115000"/>
              </a:lnSpc>
              <a:spcBef>
                <a:spcPts val="0"/>
              </a:spcBef>
              <a:spcAft>
                <a:spcPts val="0"/>
              </a:spcAft>
              <a:buClr>
                <a:schemeClr val="dk1"/>
              </a:buClr>
              <a:buSzPts val="2700"/>
              <a:buFont typeface="Bricolage Grotesque"/>
              <a:buChar char="—"/>
            </a:pPr>
            <a:r>
              <a:rPr lang="en-US" sz="2700">
                <a:solidFill>
                  <a:schemeClr val="dk1"/>
                </a:solidFill>
                <a:latin typeface="Bricolage Grotesque"/>
                <a:ea typeface="Bricolage Grotesque"/>
                <a:cs typeface="Bricolage Grotesque"/>
                <a:sym typeface="Bricolage Grotesque"/>
              </a:rPr>
              <a:t>Wie informiert sich diese Zielgruppe? (Formate, Tonalität, Plattformverhalten</a:t>
            </a:r>
            <a:endParaRPr sz="2700">
              <a:solidFill>
                <a:schemeClr val="dk1"/>
              </a:solidFill>
              <a:latin typeface="Bricolage Grotesque"/>
              <a:ea typeface="Bricolage Grotesque"/>
              <a:cs typeface="Bricolage Grotesque"/>
              <a:sym typeface="Bricolage Grotesque"/>
            </a:endParaRPr>
          </a:p>
          <a:p>
            <a:pPr indent="-374650" lvl="0" marL="304800" rtl="0" algn="l">
              <a:lnSpc>
                <a:spcPct val="115000"/>
              </a:lnSpc>
              <a:spcBef>
                <a:spcPts val="0"/>
              </a:spcBef>
              <a:spcAft>
                <a:spcPts val="0"/>
              </a:spcAft>
              <a:buClr>
                <a:schemeClr val="dk1"/>
              </a:buClr>
              <a:buSzPts val="2700"/>
              <a:buFont typeface="Bricolage Grotesque"/>
              <a:buChar char="—"/>
            </a:pPr>
            <a:r>
              <a:rPr lang="en-US" sz="2700">
                <a:solidFill>
                  <a:schemeClr val="dk1"/>
                </a:solidFill>
                <a:latin typeface="Bricolage Grotesque"/>
                <a:ea typeface="Bricolage Grotesque"/>
                <a:cs typeface="Bricolage Grotesque"/>
                <a:sym typeface="Bricolage Grotesque"/>
              </a:rPr>
              <a:t>Wie möchte diese Zielgruppe angesprochen werden (fachlich, emotional, direkt?)</a:t>
            </a:r>
            <a:endParaRPr sz="2700">
              <a:solidFill>
                <a:schemeClr val="dk1"/>
              </a:solidFill>
              <a:latin typeface="Bricolage Grotesque"/>
              <a:ea typeface="Bricolage Grotesque"/>
              <a:cs typeface="Bricolage Grotesque"/>
              <a:sym typeface="Bricolage Grotesque"/>
            </a:endParaRPr>
          </a:p>
          <a:p>
            <a:pPr indent="-374650" lvl="0" marL="304800" rtl="0" algn="l">
              <a:lnSpc>
                <a:spcPct val="115000"/>
              </a:lnSpc>
              <a:spcBef>
                <a:spcPts val="0"/>
              </a:spcBef>
              <a:spcAft>
                <a:spcPts val="0"/>
              </a:spcAft>
              <a:buClr>
                <a:schemeClr val="dk1"/>
              </a:buClr>
              <a:buSzPts val="2700"/>
              <a:buFont typeface="Bricolage Grotesque"/>
              <a:buChar char="—"/>
            </a:pPr>
            <a:r>
              <a:rPr b="1" lang="en-US" sz="2700">
                <a:solidFill>
                  <a:schemeClr val="dk1"/>
                </a:solidFill>
                <a:latin typeface="Bricolage Grotesque"/>
                <a:ea typeface="Bricolage Grotesque"/>
                <a:cs typeface="Bricolage Grotesque"/>
                <a:sym typeface="Bricolage Grotesque"/>
              </a:rPr>
              <a:t>Womit kann ich echten Mehrwert bieten?</a:t>
            </a:r>
            <a:endParaRPr b="1" sz="2700">
              <a:solidFill>
                <a:schemeClr val="dk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3300">
              <a:solidFill>
                <a:srgbClr val="222222"/>
              </a:solidFill>
              <a:latin typeface="Bricolage Grotesque"/>
              <a:ea typeface="Bricolage Grotesque"/>
              <a:cs typeface="Bricolage Grotesque"/>
              <a:sym typeface="Bricolage Grotesque"/>
            </a:endParaRPr>
          </a:p>
        </p:txBody>
      </p:sp>
      <p:sp>
        <p:nvSpPr>
          <p:cNvPr id="688" name="Google Shape;688;p112"/>
          <p:cNvSpPr txBox="1"/>
          <p:nvPr/>
        </p:nvSpPr>
        <p:spPr>
          <a:xfrm>
            <a:off x="1104200" y="-5800"/>
            <a:ext cx="15067200" cy="24855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Kenne deine Zielgruppe</a:t>
            </a:r>
            <a:endParaRPr b="1" sz="48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92" name="Shape 692"/>
        <p:cNvGrpSpPr/>
        <p:nvPr/>
      </p:nvGrpSpPr>
      <p:grpSpPr>
        <a:xfrm>
          <a:off x="0" y="0"/>
          <a:ext cx="0" cy="0"/>
          <a:chOff x="0" y="0"/>
          <a:chExt cx="0" cy="0"/>
        </a:xfrm>
      </p:grpSpPr>
      <p:sp>
        <p:nvSpPr>
          <p:cNvPr id="693" name="Google Shape;693;p113"/>
          <p:cNvSpPr/>
          <p:nvPr/>
        </p:nvSpPr>
        <p:spPr>
          <a:xfrm flipH="1">
            <a:off x="574100" y="2479775"/>
            <a:ext cx="15681900" cy="66642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94" name="Google Shape;694;p113"/>
          <p:cNvSpPr txBox="1"/>
          <p:nvPr/>
        </p:nvSpPr>
        <p:spPr>
          <a:xfrm>
            <a:off x="1104200" y="2863150"/>
            <a:ext cx="12241200" cy="33189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700">
                <a:solidFill>
                  <a:schemeClr val="dk1"/>
                </a:solidFill>
                <a:latin typeface="Bricolage Grotesque"/>
                <a:ea typeface="Bricolage Grotesque"/>
                <a:cs typeface="Bricolage Grotesque"/>
                <a:sym typeface="Bricolage Grotesque"/>
              </a:rPr>
              <a:t>Algorithmus</a:t>
            </a:r>
            <a:endParaRPr sz="2700">
              <a:solidFill>
                <a:schemeClr val="dk1"/>
              </a:solidFill>
              <a:latin typeface="Bricolage Grotesque"/>
              <a:ea typeface="Bricolage Grotesque"/>
              <a:cs typeface="Bricolage Grotesque"/>
              <a:sym typeface="Bricolage Grotesque"/>
            </a:endParaRPr>
          </a:p>
          <a:p>
            <a:pPr indent="-412750" lvl="0" marL="304800" rtl="0" algn="l">
              <a:lnSpc>
                <a:spcPct val="115000"/>
              </a:lnSpc>
              <a:spcBef>
                <a:spcPts val="0"/>
              </a:spcBef>
              <a:spcAft>
                <a:spcPts val="0"/>
              </a:spcAft>
              <a:buClr>
                <a:srgbClr val="222222"/>
              </a:buClr>
              <a:buSzPts val="3300"/>
              <a:buFont typeface="Bricolage Grotesque"/>
              <a:buChar char="—"/>
            </a:pPr>
            <a:r>
              <a:rPr lang="en-US" sz="2700">
                <a:solidFill>
                  <a:schemeClr val="dk1"/>
                </a:solidFill>
                <a:latin typeface="Bricolage Grotesque"/>
                <a:ea typeface="Bricolage Grotesque"/>
                <a:cs typeface="Bricolage Grotesque"/>
                <a:sym typeface="Bricolage Grotesque"/>
              </a:rPr>
              <a:t>2 Postings pro Woche</a:t>
            </a:r>
            <a:endParaRPr sz="2700">
              <a:solidFill>
                <a:schemeClr val="dk1"/>
              </a:solidFill>
              <a:latin typeface="Bricolage Grotesque"/>
              <a:ea typeface="Bricolage Grotesque"/>
              <a:cs typeface="Bricolage Grotesque"/>
              <a:sym typeface="Bricolage Grotesque"/>
            </a:endParaRPr>
          </a:p>
          <a:p>
            <a:pPr indent="-412750" lvl="0" marL="304800" rtl="0" algn="l">
              <a:lnSpc>
                <a:spcPct val="115000"/>
              </a:lnSpc>
              <a:spcBef>
                <a:spcPts val="0"/>
              </a:spcBef>
              <a:spcAft>
                <a:spcPts val="0"/>
              </a:spcAft>
              <a:buClr>
                <a:srgbClr val="222222"/>
              </a:buClr>
              <a:buSzPts val="3300"/>
              <a:buFont typeface="Bricolage Grotesque"/>
              <a:buChar char="—"/>
            </a:pPr>
            <a:r>
              <a:rPr lang="en-US" sz="2700">
                <a:solidFill>
                  <a:schemeClr val="dk1"/>
                </a:solidFill>
                <a:latin typeface="Bricolage Grotesque"/>
                <a:ea typeface="Bricolage Grotesque"/>
                <a:cs typeface="Bricolage Grotesque"/>
                <a:sym typeface="Bricolage Grotesque"/>
              </a:rPr>
              <a:t>Zeitpunkt: 8 bis 12 Uhr oder 16 bis 18 Uhr</a:t>
            </a:r>
            <a:endParaRPr sz="2700">
              <a:solidFill>
                <a:schemeClr val="dk1"/>
              </a:solidFill>
              <a:latin typeface="Bricolage Grotesque"/>
              <a:ea typeface="Bricolage Grotesque"/>
              <a:cs typeface="Bricolage Grotesque"/>
              <a:sym typeface="Bricolage Grotesque"/>
            </a:endParaRPr>
          </a:p>
          <a:p>
            <a:pPr indent="-412750" lvl="0" marL="304800" rtl="0" algn="l">
              <a:lnSpc>
                <a:spcPct val="115000"/>
              </a:lnSpc>
              <a:spcBef>
                <a:spcPts val="0"/>
              </a:spcBef>
              <a:spcAft>
                <a:spcPts val="0"/>
              </a:spcAft>
              <a:buClr>
                <a:srgbClr val="222222"/>
              </a:buClr>
              <a:buSzPts val="3300"/>
              <a:buFont typeface="Bricolage Grotesque"/>
              <a:buChar char="—"/>
            </a:pPr>
            <a:r>
              <a:rPr lang="en-US" sz="2700">
                <a:solidFill>
                  <a:schemeClr val="dk1"/>
                </a:solidFill>
                <a:latin typeface="Bricolage Grotesque"/>
                <a:ea typeface="Bricolage Grotesque"/>
                <a:cs typeface="Bricolage Grotesque"/>
                <a:sym typeface="Bricolage Grotesque"/>
              </a:rPr>
              <a:t>nach Posting schnell Interaktionen</a:t>
            </a:r>
            <a:br>
              <a:rPr lang="en-US" sz="2700">
                <a:solidFill>
                  <a:schemeClr val="dk1"/>
                </a:solidFill>
                <a:latin typeface="Bricolage Grotesque"/>
                <a:ea typeface="Bricolage Grotesque"/>
                <a:cs typeface="Bricolage Grotesque"/>
                <a:sym typeface="Bricolage Grotesque"/>
              </a:rPr>
            </a:br>
            <a:r>
              <a:rPr lang="en-US" sz="2700">
                <a:solidFill>
                  <a:schemeClr val="dk1"/>
                </a:solidFill>
                <a:latin typeface="Bricolage Grotesque"/>
                <a:ea typeface="Bricolage Grotesque"/>
                <a:cs typeface="Bricolage Grotesque"/>
                <a:sym typeface="Bricolage Grotesque"/>
              </a:rPr>
              <a:t>(liken, kommentieren, sharen) generieren</a:t>
            </a:r>
            <a:endParaRPr sz="2700">
              <a:solidFill>
                <a:schemeClr val="dk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3300">
              <a:solidFill>
                <a:srgbClr val="222222"/>
              </a:solidFill>
              <a:latin typeface="Bricolage Grotesque"/>
              <a:ea typeface="Bricolage Grotesque"/>
              <a:cs typeface="Bricolage Grotesque"/>
              <a:sym typeface="Bricolage Grotesque"/>
            </a:endParaRPr>
          </a:p>
        </p:txBody>
      </p:sp>
      <p:sp>
        <p:nvSpPr>
          <p:cNvPr id="695" name="Google Shape;695;p113"/>
          <p:cNvSpPr txBox="1"/>
          <p:nvPr/>
        </p:nvSpPr>
        <p:spPr>
          <a:xfrm>
            <a:off x="1104200" y="-5800"/>
            <a:ext cx="15067200" cy="24855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Wann und wie oft sollte ich Beiträge schreiben?</a:t>
            </a:r>
            <a:endParaRPr b="1" sz="4800">
              <a:solidFill>
                <a:schemeClr val="dk1"/>
              </a:solidFill>
              <a:latin typeface="Bricolage Grotesque"/>
              <a:ea typeface="Bricolage Grotesque"/>
              <a:cs typeface="Bricolage Grotesque"/>
              <a:sym typeface="Bricolage Grotesque"/>
            </a:endParaRPr>
          </a:p>
        </p:txBody>
      </p:sp>
      <p:pic>
        <p:nvPicPr>
          <p:cNvPr id="696" name="Google Shape;696;p113" title="Bildschirmfoto 2025-11-07 um 09.15.20.png"/>
          <p:cNvPicPr preferRelativeResize="0"/>
          <p:nvPr/>
        </p:nvPicPr>
        <p:blipFill>
          <a:blip r:embed="rId3">
            <a:alphaModFix/>
          </a:blip>
          <a:stretch>
            <a:fillRect/>
          </a:stretch>
        </p:blipFill>
        <p:spPr>
          <a:xfrm>
            <a:off x="9950499" y="1652450"/>
            <a:ext cx="6143908" cy="74915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00" name="Shape 700"/>
        <p:cNvGrpSpPr/>
        <p:nvPr/>
      </p:nvGrpSpPr>
      <p:grpSpPr>
        <a:xfrm>
          <a:off x="0" y="0"/>
          <a:ext cx="0" cy="0"/>
          <a:chOff x="0" y="0"/>
          <a:chExt cx="0" cy="0"/>
        </a:xfrm>
      </p:grpSpPr>
      <p:sp>
        <p:nvSpPr>
          <p:cNvPr id="701" name="Google Shape;701;p114"/>
          <p:cNvSpPr/>
          <p:nvPr/>
        </p:nvSpPr>
        <p:spPr>
          <a:xfrm flipH="1">
            <a:off x="574100" y="4508500"/>
            <a:ext cx="15681900" cy="46356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02" name="Google Shape;702;p114"/>
          <p:cNvSpPr txBox="1"/>
          <p:nvPr/>
        </p:nvSpPr>
        <p:spPr>
          <a:xfrm>
            <a:off x="1104200" y="4950250"/>
            <a:ext cx="8298000" cy="31425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chemeClr val="dk1"/>
              </a:buClr>
              <a:buSzPts val="2500"/>
              <a:buFont typeface="Bricolage Grotesque"/>
              <a:buChar char="—"/>
            </a:pPr>
            <a:r>
              <a:rPr lang="en-US" sz="2500">
                <a:solidFill>
                  <a:schemeClr val="dk1"/>
                </a:solidFill>
                <a:latin typeface="Bricolage Grotesque"/>
                <a:ea typeface="Bricolage Grotesque"/>
                <a:cs typeface="Bricolage Grotesque"/>
                <a:sym typeface="Bricolage Grotesque"/>
              </a:rPr>
              <a:t>Positionierung als Experte in einem Fachgebiet mit beruflichen und persönlichen Entwicklungen</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Char char="—"/>
            </a:pPr>
            <a:r>
              <a:rPr lang="en-US" sz="2500">
                <a:solidFill>
                  <a:schemeClr val="dk1"/>
                </a:solidFill>
                <a:latin typeface="Bricolage Grotesque"/>
                <a:ea typeface="Bricolage Grotesque"/>
                <a:cs typeface="Bricolage Grotesque"/>
                <a:sym typeface="Bricolage Grotesque"/>
              </a:rPr>
              <a:t>Was interessiert das Netzwerk? Mit welchen Inhalten interagieren deine Kontakte? Welchen Interessensgebiete folgen sie?</a:t>
            </a:r>
            <a:endParaRPr sz="2500">
              <a:solidFill>
                <a:schemeClr val="dk1"/>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chemeClr val="dk1"/>
              </a:buClr>
              <a:buSzPts val="2500"/>
              <a:buFont typeface="Bricolage Grotesque"/>
              <a:buChar char="—"/>
            </a:pPr>
            <a:r>
              <a:rPr lang="en-US" sz="2500">
                <a:solidFill>
                  <a:schemeClr val="dk1"/>
                </a:solidFill>
                <a:latin typeface="Bricolage Grotesque"/>
                <a:ea typeface="Bricolage Grotesque"/>
                <a:cs typeface="Bricolage Grotesque"/>
                <a:sym typeface="Bricolage Grotesque"/>
              </a:rPr>
              <a:t>Wie kannst du deinem “Ideal Customer Profile” helfen erfolgreicher zu sein (kostenlos!)</a:t>
            </a:r>
            <a:endParaRPr sz="2500">
              <a:solidFill>
                <a:schemeClr val="dk1"/>
              </a:solidFill>
              <a:latin typeface="Bricolage Grotesque"/>
              <a:ea typeface="Bricolage Grotesque"/>
              <a:cs typeface="Bricolage Grotesque"/>
              <a:sym typeface="Bricolage Grotesque"/>
            </a:endParaRPr>
          </a:p>
        </p:txBody>
      </p:sp>
      <p:sp>
        <p:nvSpPr>
          <p:cNvPr id="703" name="Google Shape;703;p114"/>
          <p:cNvSpPr txBox="1"/>
          <p:nvPr/>
        </p:nvSpPr>
        <p:spPr>
          <a:xfrm>
            <a:off x="1104200" y="1594400"/>
            <a:ext cx="15067200" cy="29142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Themenbereiche</a:t>
            </a:r>
            <a:endParaRPr b="1" sz="4800">
              <a:solidFill>
                <a:schemeClr val="dk1"/>
              </a:solidFill>
              <a:latin typeface="Bricolage Grotesque"/>
              <a:ea typeface="Bricolage Grotesque"/>
              <a:cs typeface="Bricolage Grotesque"/>
              <a:sym typeface="Bricolage Grotesque"/>
            </a:endParaRPr>
          </a:p>
        </p:txBody>
      </p:sp>
      <p:pic>
        <p:nvPicPr>
          <p:cNvPr id="704" name="Google Shape;704;p114"/>
          <p:cNvPicPr preferRelativeResize="0"/>
          <p:nvPr/>
        </p:nvPicPr>
        <p:blipFill>
          <a:blip r:embed="rId3">
            <a:alphaModFix/>
          </a:blip>
          <a:stretch>
            <a:fillRect/>
          </a:stretch>
        </p:blipFill>
        <p:spPr>
          <a:xfrm>
            <a:off x="9896700" y="2612100"/>
            <a:ext cx="5763224" cy="4991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731"/>
        </a:solidFill>
      </p:bgPr>
    </p:bg>
    <p:spTree>
      <p:nvGrpSpPr>
        <p:cNvPr id="708" name="Shape 708"/>
        <p:cNvGrpSpPr/>
        <p:nvPr/>
      </p:nvGrpSpPr>
      <p:grpSpPr>
        <a:xfrm>
          <a:off x="0" y="0"/>
          <a:ext cx="0" cy="0"/>
          <a:chOff x="0" y="0"/>
          <a:chExt cx="0" cy="0"/>
        </a:xfrm>
      </p:grpSpPr>
      <p:sp>
        <p:nvSpPr>
          <p:cNvPr id="709" name="Google Shape;709;p115"/>
          <p:cNvSpPr txBox="1"/>
          <p:nvPr/>
        </p:nvSpPr>
        <p:spPr>
          <a:xfrm>
            <a:off x="745725" y="242475"/>
            <a:ext cx="15067200" cy="29142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lt1"/>
                </a:solidFill>
                <a:latin typeface="Bricolage Grotesque"/>
                <a:ea typeface="Bricolage Grotesque"/>
                <a:cs typeface="Bricolage Grotesque"/>
                <a:sym typeface="Bricolage Grotesque"/>
              </a:rPr>
              <a:t>Content-Mix beachten:</a:t>
            </a:r>
            <a:endParaRPr b="1" sz="4800">
              <a:solidFill>
                <a:schemeClr val="lt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rPr b="1" lang="en-US" sz="4800">
                <a:solidFill>
                  <a:schemeClr val="lt1"/>
                </a:solidFill>
                <a:latin typeface="Bricolage Grotesque"/>
                <a:ea typeface="Bricolage Grotesque"/>
                <a:cs typeface="Bricolage Grotesque"/>
                <a:sym typeface="Bricolage Grotesque"/>
              </a:rPr>
              <a:t>70:20:10 Regel</a:t>
            </a:r>
            <a:endParaRPr b="1" sz="4800">
              <a:solidFill>
                <a:schemeClr val="lt1"/>
              </a:solidFill>
              <a:latin typeface="Bricolage Grotesque"/>
              <a:ea typeface="Bricolage Grotesque"/>
              <a:cs typeface="Bricolage Grotesque"/>
              <a:sym typeface="Bricolage Grotesque"/>
            </a:endParaRPr>
          </a:p>
        </p:txBody>
      </p:sp>
      <p:grpSp>
        <p:nvGrpSpPr>
          <p:cNvPr id="710" name="Google Shape;710;p115"/>
          <p:cNvGrpSpPr/>
          <p:nvPr/>
        </p:nvGrpSpPr>
        <p:grpSpPr>
          <a:xfrm>
            <a:off x="5692952" y="2489731"/>
            <a:ext cx="9813726" cy="6185213"/>
            <a:chOff x="2285378" y="500032"/>
            <a:chExt cx="4573245" cy="2882340"/>
          </a:xfrm>
        </p:grpSpPr>
        <p:sp>
          <p:nvSpPr>
            <p:cNvPr id="711" name="Google Shape;711;p115"/>
            <p:cNvSpPr txBox="1"/>
            <p:nvPr/>
          </p:nvSpPr>
          <p:spPr>
            <a:xfrm>
              <a:off x="2285378" y="2604776"/>
              <a:ext cx="1012200" cy="375000"/>
            </a:xfrm>
            <a:prstGeom prst="rect">
              <a:avLst/>
            </a:prstGeom>
            <a:noFill/>
            <a:ln>
              <a:noFill/>
            </a:ln>
          </p:spPr>
          <p:txBody>
            <a:bodyPr anchorCtr="0" anchor="b" bIns="45700" lIns="45700" spcFirstLastPara="1" rIns="45700" wrap="square" tIns="45700">
              <a:noAutofit/>
            </a:bodyPr>
            <a:lstStyle/>
            <a:p>
              <a:pPr indent="0" lvl="0" marL="0" rtl="0" algn="r">
                <a:lnSpc>
                  <a:spcPct val="80000"/>
                </a:lnSpc>
                <a:spcBef>
                  <a:spcPts val="0"/>
                </a:spcBef>
                <a:spcAft>
                  <a:spcPts val="0"/>
                </a:spcAft>
                <a:buNone/>
              </a:pPr>
              <a:r>
                <a:rPr b="1" lang="en-US" sz="1800">
                  <a:solidFill>
                    <a:srgbClr val="FFFFFF"/>
                  </a:solidFill>
                  <a:latin typeface="Bricolage Grotesque"/>
                  <a:ea typeface="Bricolage Grotesque"/>
                  <a:cs typeface="Bricolage Grotesque"/>
                  <a:sym typeface="Bricolage Grotesque"/>
                </a:rPr>
                <a:t>Promo Posts</a:t>
              </a:r>
              <a:endParaRPr b="1" sz="1800">
                <a:solidFill>
                  <a:srgbClr val="FFFFFF"/>
                </a:solidFill>
                <a:latin typeface="Bricolage Grotesque"/>
                <a:ea typeface="Bricolage Grotesque"/>
                <a:cs typeface="Bricolage Grotesque"/>
                <a:sym typeface="Bricolage Grotesque"/>
              </a:endParaRPr>
            </a:p>
          </p:txBody>
        </p:sp>
        <p:cxnSp>
          <p:nvCxnSpPr>
            <p:cNvPr id="712" name="Google Shape;712;p115"/>
            <p:cNvCxnSpPr/>
            <p:nvPr/>
          </p:nvCxnSpPr>
          <p:spPr>
            <a:xfrm>
              <a:off x="3332090" y="2685724"/>
              <a:ext cx="0" cy="250200"/>
            </a:xfrm>
            <a:prstGeom prst="straightConnector1">
              <a:avLst/>
            </a:prstGeom>
            <a:noFill/>
            <a:ln cap="flat" cmpd="sng" w="38100">
              <a:solidFill>
                <a:schemeClr val="accent1"/>
              </a:solidFill>
              <a:prstDash val="solid"/>
              <a:round/>
              <a:headEnd len="med" w="med" type="none"/>
              <a:tailEnd len="med" w="med" type="none"/>
            </a:ln>
          </p:spPr>
        </p:cxnSp>
        <p:sp>
          <p:nvSpPr>
            <p:cNvPr id="713" name="Google Shape;713;p115"/>
            <p:cNvSpPr txBox="1"/>
            <p:nvPr/>
          </p:nvSpPr>
          <p:spPr>
            <a:xfrm>
              <a:off x="2932578" y="2794952"/>
              <a:ext cx="1036500" cy="399900"/>
            </a:xfrm>
            <a:prstGeom prst="rect">
              <a:avLst/>
            </a:prstGeom>
            <a:noFill/>
            <a:ln>
              <a:noFill/>
            </a:ln>
          </p:spPr>
          <p:txBody>
            <a:bodyPr anchorCtr="0" anchor="b" bIns="45700" lIns="45700" spcFirstLastPara="1" rIns="45700" wrap="square" tIns="45700">
              <a:noAutofit/>
            </a:bodyPr>
            <a:lstStyle/>
            <a:p>
              <a:pPr indent="0" lvl="0" marL="0" rtl="0" algn="r">
                <a:lnSpc>
                  <a:spcPct val="90000"/>
                </a:lnSpc>
                <a:spcBef>
                  <a:spcPts val="0"/>
                </a:spcBef>
                <a:spcAft>
                  <a:spcPts val="0"/>
                </a:spcAft>
                <a:buNone/>
              </a:pPr>
              <a:r>
                <a:rPr b="1" lang="en-US" sz="1800">
                  <a:solidFill>
                    <a:srgbClr val="FFFFFF"/>
                  </a:solidFill>
                  <a:latin typeface="Bricolage Grotesque"/>
                  <a:ea typeface="Bricolage Grotesque"/>
                  <a:cs typeface="Bricolage Grotesque"/>
                  <a:sym typeface="Bricolage Grotesque"/>
                </a:rPr>
                <a:t>Shared Posts</a:t>
              </a:r>
              <a:endParaRPr b="1" sz="1800">
                <a:solidFill>
                  <a:srgbClr val="FFFFFF"/>
                </a:solidFill>
                <a:latin typeface="Bricolage Grotesque"/>
                <a:ea typeface="Bricolage Grotesque"/>
                <a:cs typeface="Bricolage Grotesque"/>
                <a:sym typeface="Bricolage Grotesque"/>
              </a:endParaRPr>
            </a:p>
          </p:txBody>
        </p:sp>
        <p:cxnSp>
          <p:nvCxnSpPr>
            <p:cNvPr id="714" name="Google Shape;714;p115"/>
            <p:cNvCxnSpPr/>
            <p:nvPr/>
          </p:nvCxnSpPr>
          <p:spPr>
            <a:xfrm>
              <a:off x="4003580" y="2685736"/>
              <a:ext cx="0" cy="470700"/>
            </a:xfrm>
            <a:prstGeom prst="straightConnector1">
              <a:avLst/>
            </a:prstGeom>
            <a:noFill/>
            <a:ln cap="flat" cmpd="sng" w="38100">
              <a:solidFill>
                <a:schemeClr val="accent2"/>
              </a:solidFill>
              <a:prstDash val="solid"/>
              <a:round/>
              <a:headEnd len="med" w="med" type="none"/>
              <a:tailEnd len="med" w="med" type="none"/>
            </a:ln>
          </p:spPr>
        </p:cxnSp>
        <p:sp>
          <p:nvSpPr>
            <p:cNvPr id="715" name="Google Shape;715;p115"/>
            <p:cNvSpPr txBox="1"/>
            <p:nvPr/>
          </p:nvSpPr>
          <p:spPr>
            <a:xfrm>
              <a:off x="3969076" y="2809071"/>
              <a:ext cx="2851500" cy="573300"/>
            </a:xfrm>
            <a:prstGeom prst="rect">
              <a:avLst/>
            </a:prstGeom>
            <a:noFill/>
            <a:ln>
              <a:noFill/>
            </a:ln>
          </p:spPr>
          <p:txBody>
            <a:bodyPr anchorCtr="0" anchor="b" bIns="45700" lIns="45700" spcFirstLastPara="1" rIns="45700" wrap="square" tIns="45700">
              <a:noAutofit/>
            </a:bodyPr>
            <a:lstStyle/>
            <a:p>
              <a:pPr indent="0" lvl="0" marL="0" rtl="0" algn="r">
                <a:spcBef>
                  <a:spcPts val="0"/>
                </a:spcBef>
                <a:spcAft>
                  <a:spcPts val="0"/>
                </a:spcAft>
                <a:buNone/>
              </a:pPr>
              <a:r>
                <a:rPr b="1" lang="en-US" sz="1800">
                  <a:solidFill>
                    <a:srgbClr val="FFFFFF"/>
                  </a:solidFill>
                  <a:latin typeface="Bricolage Grotesque"/>
                  <a:ea typeface="Bricolage Grotesque"/>
                  <a:cs typeface="Bricolage Grotesque"/>
                  <a:sym typeface="Bricolage Grotesque"/>
                </a:rPr>
                <a:t>Value-adding Posts (Mehrwert stiftender Inhalt)</a:t>
              </a:r>
              <a:endParaRPr b="1" sz="1800">
                <a:solidFill>
                  <a:srgbClr val="FFFFFF"/>
                </a:solidFill>
                <a:latin typeface="Bricolage Grotesque"/>
                <a:ea typeface="Bricolage Grotesque"/>
                <a:cs typeface="Bricolage Grotesque"/>
                <a:sym typeface="Bricolage Grotesque"/>
              </a:endParaRPr>
            </a:p>
          </p:txBody>
        </p:sp>
        <p:cxnSp>
          <p:nvCxnSpPr>
            <p:cNvPr id="716" name="Google Shape;716;p115"/>
            <p:cNvCxnSpPr/>
            <p:nvPr/>
          </p:nvCxnSpPr>
          <p:spPr>
            <a:xfrm>
              <a:off x="6854815" y="2685368"/>
              <a:ext cx="0" cy="669300"/>
            </a:xfrm>
            <a:prstGeom prst="straightConnector1">
              <a:avLst/>
            </a:prstGeom>
            <a:noFill/>
            <a:ln cap="flat" cmpd="sng" w="38100">
              <a:solidFill>
                <a:schemeClr val="accent3"/>
              </a:solidFill>
              <a:prstDash val="solid"/>
              <a:round/>
              <a:headEnd len="med" w="med" type="none"/>
              <a:tailEnd len="med" w="med" type="none"/>
            </a:ln>
          </p:spPr>
        </p:cxnSp>
        <p:sp>
          <p:nvSpPr>
            <p:cNvPr id="717" name="Google Shape;717;p115"/>
            <p:cNvSpPr/>
            <p:nvPr/>
          </p:nvSpPr>
          <p:spPr>
            <a:xfrm>
              <a:off x="2482361" y="500032"/>
              <a:ext cx="4376261" cy="2188912"/>
            </a:xfrm>
            <a:custGeom>
              <a:rect b="b" l="l" r="r" t="t"/>
              <a:pathLst>
                <a:path extrusionOk="0" h="142926" w="285750">
                  <a:moveTo>
                    <a:pt x="142875" y="0"/>
                  </a:moveTo>
                  <a:lnTo>
                    <a:pt x="139227" y="51"/>
                  </a:lnTo>
                  <a:lnTo>
                    <a:pt x="135580" y="206"/>
                  </a:lnTo>
                  <a:lnTo>
                    <a:pt x="131932" y="462"/>
                  </a:lnTo>
                  <a:lnTo>
                    <a:pt x="128336" y="771"/>
                  </a:lnTo>
                  <a:lnTo>
                    <a:pt x="124791" y="1182"/>
                  </a:lnTo>
                  <a:lnTo>
                    <a:pt x="121246" y="1695"/>
                  </a:lnTo>
                  <a:lnTo>
                    <a:pt x="117701" y="2261"/>
                  </a:lnTo>
                  <a:lnTo>
                    <a:pt x="114208" y="2928"/>
                  </a:lnTo>
                  <a:lnTo>
                    <a:pt x="110765" y="3699"/>
                  </a:lnTo>
                  <a:lnTo>
                    <a:pt x="107323" y="4572"/>
                  </a:lnTo>
                  <a:lnTo>
                    <a:pt x="103932" y="5497"/>
                  </a:lnTo>
                  <a:lnTo>
                    <a:pt x="100593" y="6473"/>
                  </a:lnTo>
                  <a:lnTo>
                    <a:pt x="97254" y="7604"/>
                  </a:lnTo>
                  <a:lnTo>
                    <a:pt x="93966" y="8734"/>
                  </a:lnTo>
                  <a:lnTo>
                    <a:pt x="90678" y="10018"/>
                  </a:lnTo>
                  <a:lnTo>
                    <a:pt x="87492" y="11303"/>
                  </a:lnTo>
                  <a:lnTo>
                    <a:pt x="84307" y="12741"/>
                  </a:lnTo>
                  <a:lnTo>
                    <a:pt x="81173" y="14231"/>
                  </a:lnTo>
                  <a:lnTo>
                    <a:pt x="78039" y="15772"/>
                  </a:lnTo>
                  <a:lnTo>
                    <a:pt x="75008" y="17365"/>
                  </a:lnTo>
                  <a:lnTo>
                    <a:pt x="71977" y="19060"/>
                  </a:lnTo>
                  <a:lnTo>
                    <a:pt x="68997" y="20858"/>
                  </a:lnTo>
                  <a:lnTo>
                    <a:pt x="66069" y="22656"/>
                  </a:lnTo>
                  <a:lnTo>
                    <a:pt x="63192" y="24557"/>
                  </a:lnTo>
                  <a:lnTo>
                    <a:pt x="60366" y="26561"/>
                  </a:lnTo>
                  <a:lnTo>
                    <a:pt x="57592" y="28565"/>
                  </a:lnTo>
                  <a:lnTo>
                    <a:pt x="54869" y="30671"/>
                  </a:lnTo>
                  <a:lnTo>
                    <a:pt x="52197" y="32829"/>
                  </a:lnTo>
                  <a:lnTo>
                    <a:pt x="49577" y="35038"/>
                  </a:lnTo>
                  <a:lnTo>
                    <a:pt x="47008" y="37350"/>
                  </a:lnTo>
                  <a:lnTo>
                    <a:pt x="44491" y="39662"/>
                  </a:lnTo>
                  <a:lnTo>
                    <a:pt x="42025" y="42076"/>
                  </a:lnTo>
                  <a:lnTo>
                    <a:pt x="39610" y="44542"/>
                  </a:lnTo>
                  <a:lnTo>
                    <a:pt x="37299" y="47060"/>
                  </a:lnTo>
                  <a:lnTo>
                    <a:pt x="34987" y="49629"/>
                  </a:lnTo>
                  <a:lnTo>
                    <a:pt x="32778" y="52249"/>
                  </a:lnTo>
                  <a:lnTo>
                    <a:pt x="30620" y="54920"/>
                  </a:lnTo>
                  <a:lnTo>
                    <a:pt x="28513" y="57643"/>
                  </a:lnTo>
                  <a:lnTo>
                    <a:pt x="26510" y="60417"/>
                  </a:lnTo>
                  <a:lnTo>
                    <a:pt x="24506" y="63243"/>
                  </a:lnTo>
                  <a:lnTo>
                    <a:pt x="22605" y="66120"/>
                  </a:lnTo>
                  <a:lnTo>
                    <a:pt x="20807" y="69048"/>
                  </a:lnTo>
                  <a:lnTo>
                    <a:pt x="19009" y="72028"/>
                  </a:lnTo>
                  <a:lnTo>
                    <a:pt x="17314" y="75059"/>
                  </a:lnTo>
                  <a:lnTo>
                    <a:pt x="15721" y="78090"/>
                  </a:lnTo>
                  <a:lnTo>
                    <a:pt x="14180" y="81224"/>
                  </a:lnTo>
                  <a:lnTo>
                    <a:pt x="12690" y="84358"/>
                  </a:lnTo>
                  <a:lnTo>
                    <a:pt x="11303" y="87543"/>
                  </a:lnTo>
                  <a:lnTo>
                    <a:pt x="9967" y="90729"/>
                  </a:lnTo>
                  <a:lnTo>
                    <a:pt x="8682" y="94017"/>
                  </a:lnTo>
                  <a:lnTo>
                    <a:pt x="7552" y="97305"/>
                  </a:lnTo>
                  <a:lnTo>
                    <a:pt x="6422" y="100644"/>
                  </a:lnTo>
                  <a:lnTo>
                    <a:pt x="5446" y="103984"/>
                  </a:lnTo>
                  <a:lnTo>
                    <a:pt x="4521" y="107374"/>
                  </a:lnTo>
                  <a:lnTo>
                    <a:pt x="3648" y="110816"/>
                  </a:lnTo>
                  <a:lnTo>
                    <a:pt x="2877" y="114259"/>
                  </a:lnTo>
                  <a:lnTo>
                    <a:pt x="2209" y="117752"/>
                  </a:lnTo>
                  <a:lnTo>
                    <a:pt x="1644" y="121297"/>
                  </a:lnTo>
                  <a:lnTo>
                    <a:pt x="1130" y="124842"/>
                  </a:lnTo>
                  <a:lnTo>
                    <a:pt x="719" y="128387"/>
                  </a:lnTo>
                  <a:lnTo>
                    <a:pt x="411" y="131983"/>
                  </a:lnTo>
                  <a:lnTo>
                    <a:pt x="154" y="135631"/>
                  </a:lnTo>
                  <a:lnTo>
                    <a:pt x="0" y="139278"/>
                  </a:lnTo>
                  <a:lnTo>
                    <a:pt x="0" y="142926"/>
                  </a:lnTo>
                  <a:lnTo>
                    <a:pt x="285750" y="142926"/>
                  </a:lnTo>
                  <a:lnTo>
                    <a:pt x="285750" y="139278"/>
                  </a:lnTo>
                  <a:lnTo>
                    <a:pt x="285596" y="135631"/>
                  </a:lnTo>
                  <a:lnTo>
                    <a:pt x="285339" y="131983"/>
                  </a:lnTo>
                  <a:lnTo>
                    <a:pt x="285031" y="128387"/>
                  </a:lnTo>
                  <a:lnTo>
                    <a:pt x="284620" y="124842"/>
                  </a:lnTo>
                  <a:lnTo>
                    <a:pt x="284106" y="121297"/>
                  </a:lnTo>
                  <a:lnTo>
                    <a:pt x="283541" y="117752"/>
                  </a:lnTo>
                  <a:lnTo>
                    <a:pt x="282873" y="114259"/>
                  </a:lnTo>
                  <a:lnTo>
                    <a:pt x="282102" y="110816"/>
                  </a:lnTo>
                  <a:lnTo>
                    <a:pt x="281229" y="107374"/>
                  </a:lnTo>
                  <a:lnTo>
                    <a:pt x="280304" y="103984"/>
                  </a:lnTo>
                  <a:lnTo>
                    <a:pt x="279328" y="100644"/>
                  </a:lnTo>
                  <a:lnTo>
                    <a:pt x="278198" y="97305"/>
                  </a:lnTo>
                  <a:lnTo>
                    <a:pt x="277068" y="94017"/>
                  </a:lnTo>
                  <a:lnTo>
                    <a:pt x="275783" y="90729"/>
                  </a:lnTo>
                  <a:lnTo>
                    <a:pt x="274447" y="87543"/>
                  </a:lnTo>
                  <a:lnTo>
                    <a:pt x="273060" y="84358"/>
                  </a:lnTo>
                  <a:lnTo>
                    <a:pt x="271570" y="81224"/>
                  </a:lnTo>
                  <a:lnTo>
                    <a:pt x="270029" y="78090"/>
                  </a:lnTo>
                  <a:lnTo>
                    <a:pt x="268437" y="75059"/>
                  </a:lnTo>
                  <a:lnTo>
                    <a:pt x="266741" y="72028"/>
                  </a:lnTo>
                  <a:lnTo>
                    <a:pt x="264943" y="69048"/>
                  </a:lnTo>
                  <a:lnTo>
                    <a:pt x="263145" y="66120"/>
                  </a:lnTo>
                  <a:lnTo>
                    <a:pt x="261244" y="63243"/>
                  </a:lnTo>
                  <a:lnTo>
                    <a:pt x="259240" y="60417"/>
                  </a:lnTo>
                  <a:lnTo>
                    <a:pt x="257237" y="57643"/>
                  </a:lnTo>
                  <a:lnTo>
                    <a:pt x="255130" y="54920"/>
                  </a:lnTo>
                  <a:lnTo>
                    <a:pt x="252973" y="52249"/>
                  </a:lnTo>
                  <a:lnTo>
                    <a:pt x="250763" y="49629"/>
                  </a:lnTo>
                  <a:lnTo>
                    <a:pt x="248451" y="47060"/>
                  </a:lnTo>
                  <a:lnTo>
                    <a:pt x="246140" y="44542"/>
                  </a:lnTo>
                  <a:lnTo>
                    <a:pt x="243725" y="42076"/>
                  </a:lnTo>
                  <a:lnTo>
                    <a:pt x="241259" y="39662"/>
                  </a:lnTo>
                  <a:lnTo>
                    <a:pt x="238742" y="37350"/>
                  </a:lnTo>
                  <a:lnTo>
                    <a:pt x="236173" y="35038"/>
                  </a:lnTo>
                  <a:lnTo>
                    <a:pt x="233553" y="32829"/>
                  </a:lnTo>
                  <a:lnTo>
                    <a:pt x="230881" y="30671"/>
                  </a:lnTo>
                  <a:lnTo>
                    <a:pt x="228158" y="28565"/>
                  </a:lnTo>
                  <a:lnTo>
                    <a:pt x="225384" y="26561"/>
                  </a:lnTo>
                  <a:lnTo>
                    <a:pt x="222558" y="24557"/>
                  </a:lnTo>
                  <a:lnTo>
                    <a:pt x="219681" y="22656"/>
                  </a:lnTo>
                  <a:lnTo>
                    <a:pt x="216753" y="20858"/>
                  </a:lnTo>
                  <a:lnTo>
                    <a:pt x="213773" y="19060"/>
                  </a:lnTo>
                  <a:lnTo>
                    <a:pt x="210742" y="17365"/>
                  </a:lnTo>
                  <a:lnTo>
                    <a:pt x="207711" y="15772"/>
                  </a:lnTo>
                  <a:lnTo>
                    <a:pt x="204577" y="14231"/>
                  </a:lnTo>
                  <a:lnTo>
                    <a:pt x="201443" y="12741"/>
                  </a:lnTo>
                  <a:lnTo>
                    <a:pt x="198258" y="11303"/>
                  </a:lnTo>
                  <a:lnTo>
                    <a:pt x="195072" y="10018"/>
                  </a:lnTo>
                  <a:lnTo>
                    <a:pt x="191784" y="8734"/>
                  </a:lnTo>
                  <a:lnTo>
                    <a:pt x="188496" y="7604"/>
                  </a:lnTo>
                  <a:lnTo>
                    <a:pt x="185157" y="6473"/>
                  </a:lnTo>
                  <a:lnTo>
                    <a:pt x="181818" y="5497"/>
                  </a:lnTo>
                  <a:lnTo>
                    <a:pt x="178427" y="4572"/>
                  </a:lnTo>
                  <a:lnTo>
                    <a:pt x="174985" y="3699"/>
                  </a:lnTo>
                  <a:lnTo>
                    <a:pt x="171542" y="2928"/>
                  </a:lnTo>
                  <a:lnTo>
                    <a:pt x="168049" y="2261"/>
                  </a:lnTo>
                  <a:lnTo>
                    <a:pt x="164504" y="1695"/>
                  </a:lnTo>
                  <a:lnTo>
                    <a:pt x="160959" y="1182"/>
                  </a:lnTo>
                  <a:lnTo>
                    <a:pt x="157414" y="771"/>
                  </a:lnTo>
                  <a:lnTo>
                    <a:pt x="153818" y="462"/>
                  </a:lnTo>
                  <a:lnTo>
                    <a:pt x="150170" y="206"/>
                  </a:lnTo>
                  <a:lnTo>
                    <a:pt x="146523" y="51"/>
                  </a:lnTo>
                  <a:lnTo>
                    <a:pt x="142875" y="0"/>
                  </a:lnTo>
                  <a:close/>
                </a:path>
              </a:pathLst>
            </a:custGeom>
            <a:solidFill>
              <a:schemeClr val="accent3"/>
            </a:solidFill>
            <a:ln>
              <a:noFill/>
            </a:ln>
          </p:spPr>
          <p:txBody>
            <a:bodyPr anchorCtr="0" anchor="t" bIns="91425" lIns="91425" spcFirstLastPara="1" rIns="91425" wrap="square" tIns="155425">
              <a:noAutofit/>
            </a:bodyPr>
            <a:lstStyle/>
            <a:p>
              <a:pPr indent="0" lvl="0" marL="0" rtl="0" algn="ctr">
                <a:spcBef>
                  <a:spcPts val="0"/>
                </a:spcBef>
                <a:spcAft>
                  <a:spcPts val="0"/>
                </a:spcAft>
                <a:buNone/>
              </a:pPr>
              <a:r>
                <a:rPr b="1" lang="en-US" sz="2200" u="sng">
                  <a:solidFill>
                    <a:srgbClr val="262630"/>
                  </a:solidFill>
                  <a:latin typeface="Bricolage Grotesque"/>
                  <a:ea typeface="Bricolage Grotesque"/>
                  <a:cs typeface="Bricolage Grotesque"/>
                  <a:sym typeface="Bricolage Grotesque"/>
                </a:rPr>
                <a:t>7</a:t>
              </a:r>
              <a:r>
                <a:rPr b="1" lang="en-US" sz="2200" u="sng">
                  <a:solidFill>
                    <a:srgbClr val="262630"/>
                  </a:solidFill>
                  <a:latin typeface="Bricolage Grotesque"/>
                  <a:ea typeface="Bricolage Grotesque"/>
                  <a:cs typeface="Bricolage Grotesque"/>
                  <a:sym typeface="Bricolage Grotesque"/>
                </a:rPr>
                <a:t>0%</a:t>
              </a:r>
              <a:endParaRPr b="1" sz="2200" u="sng">
                <a:solidFill>
                  <a:srgbClr val="262630"/>
                </a:solidFill>
                <a:latin typeface="Bricolage Grotesque"/>
                <a:ea typeface="Bricolage Grotesque"/>
                <a:cs typeface="Bricolage Grotesque"/>
                <a:sym typeface="Bricolage Grotesque"/>
              </a:endParaRPr>
            </a:p>
          </p:txBody>
        </p:sp>
        <p:sp>
          <p:nvSpPr>
            <p:cNvPr id="718" name="Google Shape;718;p115"/>
            <p:cNvSpPr/>
            <p:nvPr/>
          </p:nvSpPr>
          <p:spPr>
            <a:xfrm>
              <a:off x="2482361" y="1925719"/>
              <a:ext cx="1525905" cy="763225"/>
            </a:xfrm>
            <a:custGeom>
              <a:rect b="b" l="l" r="r" t="t"/>
              <a:pathLst>
                <a:path extrusionOk="0" h="142926" w="285750">
                  <a:moveTo>
                    <a:pt x="142875" y="0"/>
                  </a:moveTo>
                  <a:lnTo>
                    <a:pt x="139227" y="51"/>
                  </a:lnTo>
                  <a:lnTo>
                    <a:pt x="135580" y="206"/>
                  </a:lnTo>
                  <a:lnTo>
                    <a:pt x="131932" y="462"/>
                  </a:lnTo>
                  <a:lnTo>
                    <a:pt x="128336" y="771"/>
                  </a:lnTo>
                  <a:lnTo>
                    <a:pt x="124791" y="1182"/>
                  </a:lnTo>
                  <a:lnTo>
                    <a:pt x="121246" y="1695"/>
                  </a:lnTo>
                  <a:lnTo>
                    <a:pt x="117701" y="2261"/>
                  </a:lnTo>
                  <a:lnTo>
                    <a:pt x="114208" y="2928"/>
                  </a:lnTo>
                  <a:lnTo>
                    <a:pt x="110765" y="3699"/>
                  </a:lnTo>
                  <a:lnTo>
                    <a:pt x="107323" y="4572"/>
                  </a:lnTo>
                  <a:lnTo>
                    <a:pt x="103932" y="5497"/>
                  </a:lnTo>
                  <a:lnTo>
                    <a:pt x="100593" y="6473"/>
                  </a:lnTo>
                  <a:lnTo>
                    <a:pt x="97254" y="7604"/>
                  </a:lnTo>
                  <a:lnTo>
                    <a:pt x="93966" y="8734"/>
                  </a:lnTo>
                  <a:lnTo>
                    <a:pt x="90678" y="10018"/>
                  </a:lnTo>
                  <a:lnTo>
                    <a:pt x="87492" y="11303"/>
                  </a:lnTo>
                  <a:lnTo>
                    <a:pt x="84307" y="12741"/>
                  </a:lnTo>
                  <a:lnTo>
                    <a:pt x="81173" y="14231"/>
                  </a:lnTo>
                  <a:lnTo>
                    <a:pt x="78039" y="15772"/>
                  </a:lnTo>
                  <a:lnTo>
                    <a:pt x="75008" y="17365"/>
                  </a:lnTo>
                  <a:lnTo>
                    <a:pt x="71977" y="19060"/>
                  </a:lnTo>
                  <a:lnTo>
                    <a:pt x="68997" y="20858"/>
                  </a:lnTo>
                  <a:lnTo>
                    <a:pt x="66069" y="22656"/>
                  </a:lnTo>
                  <a:lnTo>
                    <a:pt x="63192" y="24557"/>
                  </a:lnTo>
                  <a:lnTo>
                    <a:pt x="60366" y="26561"/>
                  </a:lnTo>
                  <a:lnTo>
                    <a:pt x="57592" y="28565"/>
                  </a:lnTo>
                  <a:lnTo>
                    <a:pt x="54869" y="30671"/>
                  </a:lnTo>
                  <a:lnTo>
                    <a:pt x="52197" y="32829"/>
                  </a:lnTo>
                  <a:lnTo>
                    <a:pt x="49577" y="35038"/>
                  </a:lnTo>
                  <a:lnTo>
                    <a:pt x="47008" y="37350"/>
                  </a:lnTo>
                  <a:lnTo>
                    <a:pt x="44491" y="39662"/>
                  </a:lnTo>
                  <a:lnTo>
                    <a:pt x="42025" y="42076"/>
                  </a:lnTo>
                  <a:lnTo>
                    <a:pt x="39610" y="44542"/>
                  </a:lnTo>
                  <a:lnTo>
                    <a:pt x="37299" y="47060"/>
                  </a:lnTo>
                  <a:lnTo>
                    <a:pt x="34987" y="49629"/>
                  </a:lnTo>
                  <a:lnTo>
                    <a:pt x="32778" y="52249"/>
                  </a:lnTo>
                  <a:lnTo>
                    <a:pt x="30620" y="54920"/>
                  </a:lnTo>
                  <a:lnTo>
                    <a:pt x="28513" y="57643"/>
                  </a:lnTo>
                  <a:lnTo>
                    <a:pt x="26510" y="60417"/>
                  </a:lnTo>
                  <a:lnTo>
                    <a:pt x="24506" y="63243"/>
                  </a:lnTo>
                  <a:lnTo>
                    <a:pt x="22605" y="66120"/>
                  </a:lnTo>
                  <a:lnTo>
                    <a:pt x="20807" y="69048"/>
                  </a:lnTo>
                  <a:lnTo>
                    <a:pt x="19009" y="72028"/>
                  </a:lnTo>
                  <a:lnTo>
                    <a:pt x="17314" y="75059"/>
                  </a:lnTo>
                  <a:lnTo>
                    <a:pt x="15721" y="78090"/>
                  </a:lnTo>
                  <a:lnTo>
                    <a:pt x="14180" y="81224"/>
                  </a:lnTo>
                  <a:lnTo>
                    <a:pt x="12690" y="84358"/>
                  </a:lnTo>
                  <a:lnTo>
                    <a:pt x="11303" y="87543"/>
                  </a:lnTo>
                  <a:lnTo>
                    <a:pt x="9967" y="90729"/>
                  </a:lnTo>
                  <a:lnTo>
                    <a:pt x="8682" y="94017"/>
                  </a:lnTo>
                  <a:lnTo>
                    <a:pt x="7552" y="97305"/>
                  </a:lnTo>
                  <a:lnTo>
                    <a:pt x="6422" y="100644"/>
                  </a:lnTo>
                  <a:lnTo>
                    <a:pt x="5446" y="103984"/>
                  </a:lnTo>
                  <a:lnTo>
                    <a:pt x="4521" y="107374"/>
                  </a:lnTo>
                  <a:lnTo>
                    <a:pt x="3648" y="110816"/>
                  </a:lnTo>
                  <a:lnTo>
                    <a:pt x="2877" y="114259"/>
                  </a:lnTo>
                  <a:lnTo>
                    <a:pt x="2209" y="117752"/>
                  </a:lnTo>
                  <a:lnTo>
                    <a:pt x="1644" y="121297"/>
                  </a:lnTo>
                  <a:lnTo>
                    <a:pt x="1130" y="124842"/>
                  </a:lnTo>
                  <a:lnTo>
                    <a:pt x="719" y="128387"/>
                  </a:lnTo>
                  <a:lnTo>
                    <a:pt x="411" y="131983"/>
                  </a:lnTo>
                  <a:lnTo>
                    <a:pt x="154" y="135631"/>
                  </a:lnTo>
                  <a:lnTo>
                    <a:pt x="0" y="139278"/>
                  </a:lnTo>
                  <a:lnTo>
                    <a:pt x="0" y="142926"/>
                  </a:lnTo>
                  <a:lnTo>
                    <a:pt x="285750" y="142926"/>
                  </a:lnTo>
                  <a:lnTo>
                    <a:pt x="285750" y="139278"/>
                  </a:lnTo>
                  <a:lnTo>
                    <a:pt x="285596" y="135631"/>
                  </a:lnTo>
                  <a:lnTo>
                    <a:pt x="285339" y="131983"/>
                  </a:lnTo>
                  <a:lnTo>
                    <a:pt x="285031" y="128387"/>
                  </a:lnTo>
                  <a:lnTo>
                    <a:pt x="284620" y="124842"/>
                  </a:lnTo>
                  <a:lnTo>
                    <a:pt x="284106" y="121297"/>
                  </a:lnTo>
                  <a:lnTo>
                    <a:pt x="283541" y="117752"/>
                  </a:lnTo>
                  <a:lnTo>
                    <a:pt x="282873" y="114259"/>
                  </a:lnTo>
                  <a:lnTo>
                    <a:pt x="282102" y="110816"/>
                  </a:lnTo>
                  <a:lnTo>
                    <a:pt x="281229" y="107374"/>
                  </a:lnTo>
                  <a:lnTo>
                    <a:pt x="280304" y="103984"/>
                  </a:lnTo>
                  <a:lnTo>
                    <a:pt x="279328" y="100644"/>
                  </a:lnTo>
                  <a:lnTo>
                    <a:pt x="278198" y="97305"/>
                  </a:lnTo>
                  <a:lnTo>
                    <a:pt x="277068" y="94017"/>
                  </a:lnTo>
                  <a:lnTo>
                    <a:pt x="275783" y="90729"/>
                  </a:lnTo>
                  <a:lnTo>
                    <a:pt x="274447" y="87543"/>
                  </a:lnTo>
                  <a:lnTo>
                    <a:pt x="273060" y="84358"/>
                  </a:lnTo>
                  <a:lnTo>
                    <a:pt x="271570" y="81224"/>
                  </a:lnTo>
                  <a:lnTo>
                    <a:pt x="270029" y="78090"/>
                  </a:lnTo>
                  <a:lnTo>
                    <a:pt x="268437" y="75059"/>
                  </a:lnTo>
                  <a:lnTo>
                    <a:pt x="266741" y="72028"/>
                  </a:lnTo>
                  <a:lnTo>
                    <a:pt x="264943" y="69048"/>
                  </a:lnTo>
                  <a:lnTo>
                    <a:pt x="263145" y="66120"/>
                  </a:lnTo>
                  <a:lnTo>
                    <a:pt x="261244" y="63243"/>
                  </a:lnTo>
                  <a:lnTo>
                    <a:pt x="259240" y="60417"/>
                  </a:lnTo>
                  <a:lnTo>
                    <a:pt x="257237" y="57643"/>
                  </a:lnTo>
                  <a:lnTo>
                    <a:pt x="255130" y="54920"/>
                  </a:lnTo>
                  <a:lnTo>
                    <a:pt x="252973" y="52249"/>
                  </a:lnTo>
                  <a:lnTo>
                    <a:pt x="250763" y="49629"/>
                  </a:lnTo>
                  <a:lnTo>
                    <a:pt x="248451" y="47060"/>
                  </a:lnTo>
                  <a:lnTo>
                    <a:pt x="246140" y="44542"/>
                  </a:lnTo>
                  <a:lnTo>
                    <a:pt x="243725" y="42076"/>
                  </a:lnTo>
                  <a:lnTo>
                    <a:pt x="241259" y="39662"/>
                  </a:lnTo>
                  <a:lnTo>
                    <a:pt x="238742" y="37350"/>
                  </a:lnTo>
                  <a:lnTo>
                    <a:pt x="236173" y="35038"/>
                  </a:lnTo>
                  <a:lnTo>
                    <a:pt x="233553" y="32829"/>
                  </a:lnTo>
                  <a:lnTo>
                    <a:pt x="230881" y="30671"/>
                  </a:lnTo>
                  <a:lnTo>
                    <a:pt x="228158" y="28565"/>
                  </a:lnTo>
                  <a:lnTo>
                    <a:pt x="225384" y="26561"/>
                  </a:lnTo>
                  <a:lnTo>
                    <a:pt x="222558" y="24557"/>
                  </a:lnTo>
                  <a:lnTo>
                    <a:pt x="219681" y="22656"/>
                  </a:lnTo>
                  <a:lnTo>
                    <a:pt x="216753" y="20858"/>
                  </a:lnTo>
                  <a:lnTo>
                    <a:pt x="213773" y="19060"/>
                  </a:lnTo>
                  <a:lnTo>
                    <a:pt x="210742" y="17365"/>
                  </a:lnTo>
                  <a:lnTo>
                    <a:pt x="207711" y="15772"/>
                  </a:lnTo>
                  <a:lnTo>
                    <a:pt x="204577" y="14231"/>
                  </a:lnTo>
                  <a:lnTo>
                    <a:pt x="201443" y="12741"/>
                  </a:lnTo>
                  <a:lnTo>
                    <a:pt x="198258" y="11303"/>
                  </a:lnTo>
                  <a:lnTo>
                    <a:pt x="195072" y="10018"/>
                  </a:lnTo>
                  <a:lnTo>
                    <a:pt x="191784" y="8734"/>
                  </a:lnTo>
                  <a:lnTo>
                    <a:pt x="188496" y="7604"/>
                  </a:lnTo>
                  <a:lnTo>
                    <a:pt x="185157" y="6473"/>
                  </a:lnTo>
                  <a:lnTo>
                    <a:pt x="181818" y="5497"/>
                  </a:lnTo>
                  <a:lnTo>
                    <a:pt x="178427" y="4572"/>
                  </a:lnTo>
                  <a:lnTo>
                    <a:pt x="174985" y="3699"/>
                  </a:lnTo>
                  <a:lnTo>
                    <a:pt x="171542" y="2928"/>
                  </a:lnTo>
                  <a:lnTo>
                    <a:pt x="168049" y="2261"/>
                  </a:lnTo>
                  <a:lnTo>
                    <a:pt x="164504" y="1695"/>
                  </a:lnTo>
                  <a:lnTo>
                    <a:pt x="160959" y="1182"/>
                  </a:lnTo>
                  <a:lnTo>
                    <a:pt x="157414" y="771"/>
                  </a:lnTo>
                  <a:lnTo>
                    <a:pt x="153818" y="462"/>
                  </a:lnTo>
                  <a:lnTo>
                    <a:pt x="150170" y="206"/>
                  </a:lnTo>
                  <a:lnTo>
                    <a:pt x="146523" y="51"/>
                  </a:lnTo>
                  <a:lnTo>
                    <a:pt x="142875" y="0"/>
                  </a:lnTo>
                  <a:close/>
                </a:path>
              </a:pathLst>
            </a:custGeom>
            <a:solidFill>
              <a:schemeClr val="accent2"/>
            </a:solidFill>
            <a:ln>
              <a:noFill/>
            </a:ln>
          </p:spPr>
          <p:txBody>
            <a:bodyPr anchorCtr="0" anchor="t" bIns="91425" lIns="91425" spcFirstLastPara="1" rIns="91425" wrap="square" tIns="155425">
              <a:noAutofit/>
            </a:bodyPr>
            <a:lstStyle/>
            <a:p>
              <a:pPr indent="0" lvl="0" marL="0" rtl="0" algn="ctr">
                <a:spcBef>
                  <a:spcPts val="0"/>
                </a:spcBef>
                <a:spcAft>
                  <a:spcPts val="0"/>
                </a:spcAft>
                <a:buNone/>
              </a:pPr>
              <a:r>
                <a:rPr b="1" lang="en-US" sz="2200">
                  <a:solidFill>
                    <a:srgbClr val="262630"/>
                  </a:solidFill>
                  <a:latin typeface="Bricolage Grotesque"/>
                  <a:ea typeface="Bricolage Grotesque"/>
                  <a:cs typeface="Bricolage Grotesque"/>
                  <a:sym typeface="Bricolage Grotesque"/>
                </a:rPr>
                <a:t>20</a:t>
              </a:r>
              <a:r>
                <a:rPr b="1" lang="en-US" sz="2200">
                  <a:solidFill>
                    <a:srgbClr val="262630"/>
                  </a:solidFill>
                  <a:latin typeface="Bricolage Grotesque"/>
                  <a:ea typeface="Bricolage Grotesque"/>
                  <a:cs typeface="Bricolage Grotesque"/>
                  <a:sym typeface="Bricolage Grotesque"/>
                </a:rPr>
                <a:t>%</a:t>
              </a:r>
              <a:endParaRPr b="1" sz="2200">
                <a:solidFill>
                  <a:srgbClr val="262630"/>
                </a:solidFill>
                <a:latin typeface="Bricolage Grotesque"/>
                <a:ea typeface="Bricolage Grotesque"/>
                <a:cs typeface="Bricolage Grotesque"/>
                <a:sym typeface="Bricolage Grotesque"/>
              </a:endParaRPr>
            </a:p>
          </p:txBody>
        </p:sp>
        <p:sp>
          <p:nvSpPr>
            <p:cNvPr id="719" name="Google Shape;719;p115"/>
            <p:cNvSpPr/>
            <p:nvPr/>
          </p:nvSpPr>
          <p:spPr>
            <a:xfrm>
              <a:off x="2482361" y="2261401"/>
              <a:ext cx="854392" cy="427349"/>
            </a:xfrm>
            <a:custGeom>
              <a:rect b="b" l="l" r="r" t="t"/>
              <a:pathLst>
                <a:path extrusionOk="0" h="142926" w="285750">
                  <a:moveTo>
                    <a:pt x="142875" y="0"/>
                  </a:moveTo>
                  <a:lnTo>
                    <a:pt x="139227" y="51"/>
                  </a:lnTo>
                  <a:lnTo>
                    <a:pt x="135580" y="206"/>
                  </a:lnTo>
                  <a:lnTo>
                    <a:pt x="131932" y="462"/>
                  </a:lnTo>
                  <a:lnTo>
                    <a:pt x="128336" y="771"/>
                  </a:lnTo>
                  <a:lnTo>
                    <a:pt x="124791" y="1182"/>
                  </a:lnTo>
                  <a:lnTo>
                    <a:pt x="121246" y="1695"/>
                  </a:lnTo>
                  <a:lnTo>
                    <a:pt x="117701" y="2261"/>
                  </a:lnTo>
                  <a:lnTo>
                    <a:pt x="114208" y="2928"/>
                  </a:lnTo>
                  <a:lnTo>
                    <a:pt x="110765" y="3699"/>
                  </a:lnTo>
                  <a:lnTo>
                    <a:pt x="107323" y="4572"/>
                  </a:lnTo>
                  <a:lnTo>
                    <a:pt x="103932" y="5497"/>
                  </a:lnTo>
                  <a:lnTo>
                    <a:pt x="100593" y="6473"/>
                  </a:lnTo>
                  <a:lnTo>
                    <a:pt x="97254" y="7604"/>
                  </a:lnTo>
                  <a:lnTo>
                    <a:pt x="93966" y="8734"/>
                  </a:lnTo>
                  <a:lnTo>
                    <a:pt x="90678" y="10018"/>
                  </a:lnTo>
                  <a:lnTo>
                    <a:pt x="87492" y="11303"/>
                  </a:lnTo>
                  <a:lnTo>
                    <a:pt x="84307" y="12741"/>
                  </a:lnTo>
                  <a:lnTo>
                    <a:pt x="81173" y="14231"/>
                  </a:lnTo>
                  <a:lnTo>
                    <a:pt x="78039" y="15772"/>
                  </a:lnTo>
                  <a:lnTo>
                    <a:pt x="75008" y="17365"/>
                  </a:lnTo>
                  <a:lnTo>
                    <a:pt x="71977" y="19060"/>
                  </a:lnTo>
                  <a:lnTo>
                    <a:pt x="68997" y="20858"/>
                  </a:lnTo>
                  <a:lnTo>
                    <a:pt x="66069" y="22656"/>
                  </a:lnTo>
                  <a:lnTo>
                    <a:pt x="63192" y="24557"/>
                  </a:lnTo>
                  <a:lnTo>
                    <a:pt x="60366" y="26561"/>
                  </a:lnTo>
                  <a:lnTo>
                    <a:pt x="57592" y="28565"/>
                  </a:lnTo>
                  <a:lnTo>
                    <a:pt x="54869" y="30671"/>
                  </a:lnTo>
                  <a:lnTo>
                    <a:pt x="52197" y="32829"/>
                  </a:lnTo>
                  <a:lnTo>
                    <a:pt x="49577" y="35038"/>
                  </a:lnTo>
                  <a:lnTo>
                    <a:pt x="47008" y="37350"/>
                  </a:lnTo>
                  <a:lnTo>
                    <a:pt x="44491" y="39662"/>
                  </a:lnTo>
                  <a:lnTo>
                    <a:pt x="42025" y="42076"/>
                  </a:lnTo>
                  <a:lnTo>
                    <a:pt x="39610" y="44542"/>
                  </a:lnTo>
                  <a:lnTo>
                    <a:pt x="37299" y="47060"/>
                  </a:lnTo>
                  <a:lnTo>
                    <a:pt x="34987" y="49629"/>
                  </a:lnTo>
                  <a:lnTo>
                    <a:pt x="32778" y="52249"/>
                  </a:lnTo>
                  <a:lnTo>
                    <a:pt x="30620" y="54920"/>
                  </a:lnTo>
                  <a:lnTo>
                    <a:pt x="28513" y="57643"/>
                  </a:lnTo>
                  <a:lnTo>
                    <a:pt x="26510" y="60417"/>
                  </a:lnTo>
                  <a:lnTo>
                    <a:pt x="24506" y="63243"/>
                  </a:lnTo>
                  <a:lnTo>
                    <a:pt x="22605" y="66120"/>
                  </a:lnTo>
                  <a:lnTo>
                    <a:pt x="20807" y="69048"/>
                  </a:lnTo>
                  <a:lnTo>
                    <a:pt x="19009" y="72028"/>
                  </a:lnTo>
                  <a:lnTo>
                    <a:pt x="17314" y="75059"/>
                  </a:lnTo>
                  <a:lnTo>
                    <a:pt x="15721" y="78090"/>
                  </a:lnTo>
                  <a:lnTo>
                    <a:pt x="14180" y="81224"/>
                  </a:lnTo>
                  <a:lnTo>
                    <a:pt x="12690" y="84358"/>
                  </a:lnTo>
                  <a:lnTo>
                    <a:pt x="11303" y="87543"/>
                  </a:lnTo>
                  <a:lnTo>
                    <a:pt x="9967" y="90729"/>
                  </a:lnTo>
                  <a:lnTo>
                    <a:pt x="8682" y="94017"/>
                  </a:lnTo>
                  <a:lnTo>
                    <a:pt x="7552" y="97305"/>
                  </a:lnTo>
                  <a:lnTo>
                    <a:pt x="6422" y="100644"/>
                  </a:lnTo>
                  <a:lnTo>
                    <a:pt x="5446" y="103984"/>
                  </a:lnTo>
                  <a:lnTo>
                    <a:pt x="4521" y="107374"/>
                  </a:lnTo>
                  <a:lnTo>
                    <a:pt x="3648" y="110816"/>
                  </a:lnTo>
                  <a:lnTo>
                    <a:pt x="2877" y="114259"/>
                  </a:lnTo>
                  <a:lnTo>
                    <a:pt x="2209" y="117752"/>
                  </a:lnTo>
                  <a:lnTo>
                    <a:pt x="1644" y="121297"/>
                  </a:lnTo>
                  <a:lnTo>
                    <a:pt x="1130" y="124842"/>
                  </a:lnTo>
                  <a:lnTo>
                    <a:pt x="719" y="128387"/>
                  </a:lnTo>
                  <a:lnTo>
                    <a:pt x="411" y="131983"/>
                  </a:lnTo>
                  <a:lnTo>
                    <a:pt x="154" y="135631"/>
                  </a:lnTo>
                  <a:lnTo>
                    <a:pt x="0" y="139278"/>
                  </a:lnTo>
                  <a:lnTo>
                    <a:pt x="0" y="142926"/>
                  </a:lnTo>
                  <a:lnTo>
                    <a:pt x="285750" y="142926"/>
                  </a:lnTo>
                  <a:lnTo>
                    <a:pt x="285750" y="139278"/>
                  </a:lnTo>
                  <a:lnTo>
                    <a:pt x="285596" y="135631"/>
                  </a:lnTo>
                  <a:lnTo>
                    <a:pt x="285339" y="131983"/>
                  </a:lnTo>
                  <a:lnTo>
                    <a:pt x="285031" y="128387"/>
                  </a:lnTo>
                  <a:lnTo>
                    <a:pt x="284620" y="124842"/>
                  </a:lnTo>
                  <a:lnTo>
                    <a:pt x="284106" y="121297"/>
                  </a:lnTo>
                  <a:lnTo>
                    <a:pt x="283541" y="117752"/>
                  </a:lnTo>
                  <a:lnTo>
                    <a:pt x="282873" y="114259"/>
                  </a:lnTo>
                  <a:lnTo>
                    <a:pt x="282102" y="110816"/>
                  </a:lnTo>
                  <a:lnTo>
                    <a:pt x="281229" y="107374"/>
                  </a:lnTo>
                  <a:lnTo>
                    <a:pt x="280304" y="103984"/>
                  </a:lnTo>
                  <a:lnTo>
                    <a:pt x="279328" y="100644"/>
                  </a:lnTo>
                  <a:lnTo>
                    <a:pt x="278198" y="97305"/>
                  </a:lnTo>
                  <a:lnTo>
                    <a:pt x="277068" y="94017"/>
                  </a:lnTo>
                  <a:lnTo>
                    <a:pt x="275783" y="90729"/>
                  </a:lnTo>
                  <a:lnTo>
                    <a:pt x="274447" y="87543"/>
                  </a:lnTo>
                  <a:lnTo>
                    <a:pt x="273060" y="84358"/>
                  </a:lnTo>
                  <a:lnTo>
                    <a:pt x="271570" y="81224"/>
                  </a:lnTo>
                  <a:lnTo>
                    <a:pt x="270029" y="78090"/>
                  </a:lnTo>
                  <a:lnTo>
                    <a:pt x="268437" y="75059"/>
                  </a:lnTo>
                  <a:lnTo>
                    <a:pt x="266741" y="72028"/>
                  </a:lnTo>
                  <a:lnTo>
                    <a:pt x="264943" y="69048"/>
                  </a:lnTo>
                  <a:lnTo>
                    <a:pt x="263145" y="66120"/>
                  </a:lnTo>
                  <a:lnTo>
                    <a:pt x="261244" y="63243"/>
                  </a:lnTo>
                  <a:lnTo>
                    <a:pt x="259240" y="60417"/>
                  </a:lnTo>
                  <a:lnTo>
                    <a:pt x="257237" y="57643"/>
                  </a:lnTo>
                  <a:lnTo>
                    <a:pt x="255130" y="54920"/>
                  </a:lnTo>
                  <a:lnTo>
                    <a:pt x="252973" y="52249"/>
                  </a:lnTo>
                  <a:lnTo>
                    <a:pt x="250763" y="49629"/>
                  </a:lnTo>
                  <a:lnTo>
                    <a:pt x="248451" y="47060"/>
                  </a:lnTo>
                  <a:lnTo>
                    <a:pt x="246140" y="44542"/>
                  </a:lnTo>
                  <a:lnTo>
                    <a:pt x="243725" y="42076"/>
                  </a:lnTo>
                  <a:lnTo>
                    <a:pt x="241259" y="39662"/>
                  </a:lnTo>
                  <a:lnTo>
                    <a:pt x="238742" y="37350"/>
                  </a:lnTo>
                  <a:lnTo>
                    <a:pt x="236173" y="35038"/>
                  </a:lnTo>
                  <a:lnTo>
                    <a:pt x="233553" y="32829"/>
                  </a:lnTo>
                  <a:lnTo>
                    <a:pt x="230881" y="30671"/>
                  </a:lnTo>
                  <a:lnTo>
                    <a:pt x="228158" y="28565"/>
                  </a:lnTo>
                  <a:lnTo>
                    <a:pt x="225384" y="26561"/>
                  </a:lnTo>
                  <a:lnTo>
                    <a:pt x="222558" y="24557"/>
                  </a:lnTo>
                  <a:lnTo>
                    <a:pt x="219681" y="22656"/>
                  </a:lnTo>
                  <a:lnTo>
                    <a:pt x="216753" y="20858"/>
                  </a:lnTo>
                  <a:lnTo>
                    <a:pt x="213773" y="19060"/>
                  </a:lnTo>
                  <a:lnTo>
                    <a:pt x="210742" y="17365"/>
                  </a:lnTo>
                  <a:lnTo>
                    <a:pt x="207711" y="15772"/>
                  </a:lnTo>
                  <a:lnTo>
                    <a:pt x="204577" y="14231"/>
                  </a:lnTo>
                  <a:lnTo>
                    <a:pt x="201443" y="12741"/>
                  </a:lnTo>
                  <a:lnTo>
                    <a:pt x="198258" y="11303"/>
                  </a:lnTo>
                  <a:lnTo>
                    <a:pt x="195072" y="10018"/>
                  </a:lnTo>
                  <a:lnTo>
                    <a:pt x="191784" y="8734"/>
                  </a:lnTo>
                  <a:lnTo>
                    <a:pt x="188496" y="7604"/>
                  </a:lnTo>
                  <a:lnTo>
                    <a:pt x="185157" y="6473"/>
                  </a:lnTo>
                  <a:lnTo>
                    <a:pt x="181818" y="5497"/>
                  </a:lnTo>
                  <a:lnTo>
                    <a:pt x="178427" y="4572"/>
                  </a:lnTo>
                  <a:lnTo>
                    <a:pt x="174985" y="3699"/>
                  </a:lnTo>
                  <a:lnTo>
                    <a:pt x="171542" y="2928"/>
                  </a:lnTo>
                  <a:lnTo>
                    <a:pt x="168049" y="2261"/>
                  </a:lnTo>
                  <a:lnTo>
                    <a:pt x="164504" y="1695"/>
                  </a:lnTo>
                  <a:lnTo>
                    <a:pt x="160959" y="1182"/>
                  </a:lnTo>
                  <a:lnTo>
                    <a:pt x="157414" y="771"/>
                  </a:lnTo>
                  <a:lnTo>
                    <a:pt x="153818" y="462"/>
                  </a:lnTo>
                  <a:lnTo>
                    <a:pt x="150170" y="206"/>
                  </a:lnTo>
                  <a:lnTo>
                    <a:pt x="146523" y="51"/>
                  </a:lnTo>
                  <a:lnTo>
                    <a:pt x="142875" y="0"/>
                  </a:lnTo>
                  <a:close/>
                </a:path>
              </a:pathLst>
            </a:custGeom>
            <a:solidFill>
              <a:schemeClr val="accent1"/>
            </a:solidFill>
            <a:ln>
              <a:noFill/>
            </a:ln>
          </p:spPr>
          <p:txBody>
            <a:bodyPr anchorCtr="0" anchor="t" bIns="91425" lIns="91425" spcFirstLastPara="1" rIns="91425" wrap="square" tIns="155425">
              <a:noAutofit/>
            </a:bodyPr>
            <a:lstStyle/>
            <a:p>
              <a:pPr indent="0" lvl="0" marL="0" rtl="0" algn="ctr">
                <a:spcBef>
                  <a:spcPts val="0"/>
                </a:spcBef>
                <a:spcAft>
                  <a:spcPts val="0"/>
                </a:spcAft>
                <a:buNone/>
              </a:pPr>
              <a:r>
                <a:rPr b="1" lang="en-US" sz="2200">
                  <a:solidFill>
                    <a:srgbClr val="272731"/>
                  </a:solidFill>
                  <a:latin typeface="Bricolage Grotesque"/>
                  <a:ea typeface="Bricolage Grotesque"/>
                  <a:cs typeface="Bricolage Grotesque"/>
                  <a:sym typeface="Bricolage Grotesque"/>
                </a:rPr>
                <a:t>1</a:t>
              </a:r>
              <a:r>
                <a:rPr b="1" lang="en-US" sz="2200">
                  <a:solidFill>
                    <a:srgbClr val="272731"/>
                  </a:solidFill>
                  <a:latin typeface="Bricolage Grotesque"/>
                  <a:ea typeface="Bricolage Grotesque"/>
                  <a:cs typeface="Bricolage Grotesque"/>
                  <a:sym typeface="Bricolage Grotesque"/>
                </a:rPr>
                <a:t>0%</a:t>
              </a:r>
              <a:endParaRPr b="1" sz="2200">
                <a:solidFill>
                  <a:srgbClr val="272731"/>
                </a:solidFill>
                <a:latin typeface="Bricolage Grotesque"/>
                <a:ea typeface="Bricolage Grotesque"/>
                <a:cs typeface="Bricolage Grotesque"/>
                <a:sym typeface="Bricolage Grotesque"/>
              </a:endParaRPr>
            </a:p>
          </p:txBody>
        </p:sp>
      </p:grpSp>
      <p:pic>
        <p:nvPicPr>
          <p:cNvPr id="720" name="Google Shape;720;p115" title="Group 1143.png"/>
          <p:cNvPicPr preferRelativeResize="0"/>
          <p:nvPr/>
        </p:nvPicPr>
        <p:blipFill>
          <a:blip r:embed="rId3">
            <a:alphaModFix/>
          </a:blip>
          <a:stretch>
            <a:fillRect/>
          </a:stretch>
        </p:blipFill>
        <p:spPr>
          <a:xfrm>
            <a:off x="13722626" y="470166"/>
            <a:ext cx="2009000" cy="18648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24" name="Shape 724"/>
        <p:cNvGrpSpPr/>
        <p:nvPr/>
      </p:nvGrpSpPr>
      <p:grpSpPr>
        <a:xfrm>
          <a:off x="0" y="0"/>
          <a:ext cx="0" cy="0"/>
          <a:chOff x="0" y="0"/>
          <a:chExt cx="0" cy="0"/>
        </a:xfrm>
      </p:grpSpPr>
      <p:sp>
        <p:nvSpPr>
          <p:cNvPr id="725" name="Google Shape;725;p116"/>
          <p:cNvSpPr/>
          <p:nvPr/>
        </p:nvSpPr>
        <p:spPr>
          <a:xfrm flipH="1">
            <a:off x="574100" y="4508500"/>
            <a:ext cx="15681900" cy="46356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26" name="Google Shape;726;p116"/>
          <p:cNvSpPr txBox="1"/>
          <p:nvPr/>
        </p:nvSpPr>
        <p:spPr>
          <a:xfrm>
            <a:off x="1104200" y="4776125"/>
            <a:ext cx="12169200" cy="27000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Educate: Wissen vermitteln, Expertise zeigen, Probleme lösen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Entertain: Emotionen auslösen, Persönlichkeit zeigen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Engage: Interaktion auslösen, Community aufbauen</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727" name="Google Shape;727;p116"/>
          <p:cNvSpPr txBox="1"/>
          <p:nvPr/>
        </p:nvSpPr>
        <p:spPr>
          <a:xfrm>
            <a:off x="1104200" y="1594400"/>
            <a:ext cx="15067200" cy="29142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3E-Content Regel: Educate-Entertain-Engage</a:t>
            </a:r>
            <a:endParaRPr b="1" sz="48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1" name="Shape 731"/>
        <p:cNvGrpSpPr/>
        <p:nvPr/>
      </p:nvGrpSpPr>
      <p:grpSpPr>
        <a:xfrm>
          <a:off x="0" y="0"/>
          <a:ext cx="0" cy="0"/>
          <a:chOff x="0" y="0"/>
          <a:chExt cx="0" cy="0"/>
        </a:xfrm>
      </p:grpSpPr>
      <p:sp>
        <p:nvSpPr>
          <p:cNvPr id="732" name="Google Shape;732;p117"/>
          <p:cNvSpPr/>
          <p:nvPr/>
        </p:nvSpPr>
        <p:spPr>
          <a:xfrm flipH="1">
            <a:off x="574100" y="2479775"/>
            <a:ext cx="15681900" cy="66642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33" name="Google Shape;733;p117"/>
          <p:cNvSpPr txBox="1"/>
          <p:nvPr/>
        </p:nvSpPr>
        <p:spPr>
          <a:xfrm>
            <a:off x="1104200" y="3149925"/>
            <a:ext cx="9307500" cy="49350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300">
                <a:solidFill>
                  <a:schemeClr val="dk1"/>
                </a:solidFill>
                <a:latin typeface="Bricolage Grotesque"/>
                <a:ea typeface="Bricolage Grotesque"/>
                <a:cs typeface="Bricolage Grotesque"/>
                <a:sym typeface="Bricolage Grotesque"/>
              </a:rPr>
              <a:t>H</a:t>
            </a:r>
            <a:r>
              <a:rPr b="1" lang="en-US" sz="2300">
                <a:solidFill>
                  <a:schemeClr val="dk1"/>
                </a:solidFill>
                <a:latin typeface="Bricolage Grotesque"/>
                <a:ea typeface="Bricolage Grotesque"/>
                <a:cs typeface="Bricolage Grotesque"/>
                <a:sym typeface="Bricolage Grotesque"/>
              </a:rPr>
              <a:t>ochwertiger Inhalt</a:t>
            </a:r>
            <a:endParaRPr b="1"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Best Practice-Anleitung</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Fragestellungen/Umfragen</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hochwertige und informative Bilder/Videos (ohne Links)</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Carousel Posts um bildlich eine Geschichte zu erzählen</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lesenswerte Zitate</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Klare CTAs oder Fragen am Schluss</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(Hashtags, max 3-5)</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Mentions</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Textbeiträge: 1500 - 2000 Zeichen</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Imageposts: 900 - 1500 Zeichen</a:t>
            </a:r>
            <a:endParaRPr sz="2300">
              <a:solidFill>
                <a:schemeClr val="dk1"/>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chemeClr val="dk1"/>
              </a:buClr>
              <a:buSzPts val="2300"/>
              <a:buFont typeface="Bricolage Grotesque"/>
              <a:buChar char="—"/>
            </a:pPr>
            <a:r>
              <a:rPr lang="en-US" sz="2300">
                <a:solidFill>
                  <a:schemeClr val="dk1"/>
                </a:solidFill>
                <a:latin typeface="Bricolage Grotesque"/>
                <a:ea typeface="Bricolage Grotesque"/>
                <a:cs typeface="Bricolage Grotesque"/>
                <a:sym typeface="Bricolage Grotesque"/>
              </a:rPr>
              <a:t>Optimale Videolänge: 60 - 90 Sekunden</a:t>
            </a:r>
            <a:endParaRPr sz="2900">
              <a:solidFill>
                <a:srgbClr val="222222"/>
              </a:solidFill>
              <a:latin typeface="Bricolage Grotesque"/>
              <a:ea typeface="Bricolage Grotesque"/>
              <a:cs typeface="Bricolage Grotesque"/>
              <a:sym typeface="Bricolage Grotesque"/>
            </a:endParaRPr>
          </a:p>
        </p:txBody>
      </p:sp>
      <p:sp>
        <p:nvSpPr>
          <p:cNvPr id="734" name="Google Shape;734;p117"/>
          <p:cNvSpPr txBox="1"/>
          <p:nvPr/>
        </p:nvSpPr>
        <p:spPr>
          <a:xfrm>
            <a:off x="1104200" y="-5800"/>
            <a:ext cx="15067200" cy="24855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Best Practices</a:t>
            </a:r>
            <a:endParaRPr b="1" sz="4800">
              <a:solidFill>
                <a:schemeClr val="dk1"/>
              </a:solidFill>
              <a:latin typeface="Bricolage Grotesque"/>
              <a:ea typeface="Bricolage Grotesque"/>
              <a:cs typeface="Bricolage Grotesque"/>
              <a:sym typeface="Bricolage Grotesque"/>
            </a:endParaRPr>
          </a:p>
        </p:txBody>
      </p:sp>
      <p:pic>
        <p:nvPicPr>
          <p:cNvPr id="735" name="Google Shape;735;p117"/>
          <p:cNvPicPr preferRelativeResize="0"/>
          <p:nvPr/>
        </p:nvPicPr>
        <p:blipFill>
          <a:blip r:embed="rId3">
            <a:alphaModFix/>
          </a:blip>
          <a:stretch>
            <a:fillRect/>
          </a:stretch>
        </p:blipFill>
        <p:spPr>
          <a:xfrm>
            <a:off x="9496825" y="4639970"/>
            <a:ext cx="3157281" cy="4357956"/>
          </a:xfrm>
          <a:prstGeom prst="rect">
            <a:avLst/>
          </a:prstGeom>
          <a:noFill/>
          <a:ln>
            <a:noFill/>
          </a:ln>
          <a:effectLst>
            <a:outerShdw blurRad="57150" rotWithShape="0" algn="bl" dir="2640000" dist="114300">
              <a:srgbClr val="000000">
                <a:alpha val="10000"/>
              </a:srgbClr>
            </a:outerShdw>
          </a:effectLst>
        </p:spPr>
      </p:pic>
      <p:pic>
        <p:nvPicPr>
          <p:cNvPr id="736" name="Google Shape;736;p117"/>
          <p:cNvPicPr preferRelativeResize="0"/>
          <p:nvPr/>
        </p:nvPicPr>
        <p:blipFill>
          <a:blip r:embed="rId4">
            <a:alphaModFix/>
          </a:blip>
          <a:stretch>
            <a:fillRect/>
          </a:stretch>
        </p:blipFill>
        <p:spPr>
          <a:xfrm>
            <a:off x="12920416" y="6114232"/>
            <a:ext cx="3157281" cy="3958448"/>
          </a:xfrm>
          <a:prstGeom prst="rect">
            <a:avLst/>
          </a:prstGeom>
          <a:noFill/>
          <a:ln>
            <a:noFill/>
          </a:ln>
          <a:effectLst>
            <a:outerShdw blurRad="57150" rotWithShape="0" algn="bl" dir="2640000" dist="114300">
              <a:srgbClr val="000000">
                <a:alpha val="10000"/>
              </a:srgbClr>
            </a:outerShdw>
          </a:effectLst>
        </p:spPr>
      </p:pic>
      <p:pic>
        <p:nvPicPr>
          <p:cNvPr id="737" name="Google Shape;737;p117" title="Bildschirmfoto 2025-05-07 um 08.02.50.png"/>
          <p:cNvPicPr preferRelativeResize="0"/>
          <p:nvPr/>
        </p:nvPicPr>
        <p:blipFill>
          <a:blip r:embed="rId5">
            <a:alphaModFix/>
          </a:blip>
          <a:stretch>
            <a:fillRect/>
          </a:stretch>
        </p:blipFill>
        <p:spPr>
          <a:xfrm>
            <a:off x="9550580" y="-178550"/>
            <a:ext cx="3049770" cy="4433417"/>
          </a:xfrm>
          <a:prstGeom prst="rect">
            <a:avLst/>
          </a:prstGeom>
          <a:noFill/>
          <a:ln>
            <a:noFill/>
          </a:ln>
          <a:effectLst>
            <a:outerShdw blurRad="57150" rotWithShape="0" algn="bl" dir="2640000" dist="114300">
              <a:srgbClr val="000000">
                <a:alpha val="10000"/>
              </a:srgbClr>
            </a:outerShdw>
          </a:effectLst>
        </p:spPr>
      </p:pic>
      <p:pic>
        <p:nvPicPr>
          <p:cNvPr id="738" name="Google Shape;738;p117" title="Bildschirmfoto 2025-05-07 um 08.11.46.png"/>
          <p:cNvPicPr preferRelativeResize="0"/>
          <p:nvPr/>
        </p:nvPicPr>
        <p:blipFill>
          <a:blip r:embed="rId6">
            <a:alphaModFix/>
          </a:blip>
          <a:stretch>
            <a:fillRect/>
          </a:stretch>
        </p:blipFill>
        <p:spPr>
          <a:xfrm>
            <a:off x="12920419" y="2122604"/>
            <a:ext cx="3157280" cy="3665256"/>
          </a:xfrm>
          <a:prstGeom prst="rect">
            <a:avLst/>
          </a:prstGeom>
          <a:noFill/>
          <a:ln>
            <a:noFill/>
          </a:ln>
          <a:effectLst>
            <a:outerShdw blurRad="57150" rotWithShape="0" algn="bl" dir="2640000" dist="114300">
              <a:srgbClr val="000000">
                <a:alpha val="10000"/>
              </a:srgbClr>
            </a:outerShdw>
          </a:effectLst>
        </p:spPr>
      </p:pic>
      <p:pic>
        <p:nvPicPr>
          <p:cNvPr id="739" name="Google Shape;739;p117"/>
          <p:cNvPicPr preferRelativeResize="0"/>
          <p:nvPr/>
        </p:nvPicPr>
        <p:blipFill>
          <a:blip r:embed="rId4">
            <a:alphaModFix/>
          </a:blip>
          <a:stretch>
            <a:fillRect/>
          </a:stretch>
        </p:blipFill>
        <p:spPr>
          <a:xfrm>
            <a:off x="12920416" y="-2085693"/>
            <a:ext cx="3157281" cy="3958448"/>
          </a:xfrm>
          <a:prstGeom prst="rect">
            <a:avLst/>
          </a:prstGeom>
          <a:noFill/>
          <a:ln>
            <a:noFill/>
          </a:ln>
          <a:effectLst>
            <a:outerShdw blurRad="57150" rotWithShape="0" algn="bl" dir="2640000" dist="114300">
              <a:srgbClr val="000000">
                <a:alpha val="1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95" name="Shape 295"/>
        <p:cNvGrpSpPr/>
        <p:nvPr/>
      </p:nvGrpSpPr>
      <p:grpSpPr>
        <a:xfrm>
          <a:off x="0" y="0"/>
          <a:ext cx="0" cy="0"/>
          <a:chOff x="0" y="0"/>
          <a:chExt cx="0" cy="0"/>
        </a:xfrm>
      </p:grpSpPr>
      <p:sp>
        <p:nvSpPr>
          <p:cNvPr id="296" name="Google Shape;296;p64"/>
          <p:cNvSpPr txBox="1"/>
          <p:nvPr>
            <p:ph type="title"/>
          </p:nvPr>
        </p:nvSpPr>
        <p:spPr>
          <a:xfrm>
            <a:off x="0" y="2826600"/>
            <a:ext cx="162558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Was </a:t>
            </a:r>
            <a:r>
              <a:rPr lang="en-US" sz="3500" u="sng">
                <a:solidFill>
                  <a:srgbClr val="272731"/>
                </a:solidFill>
              </a:rPr>
              <a:t>machen</a:t>
            </a:r>
            <a:r>
              <a:rPr b="0" lang="en-US" sz="3500">
                <a:solidFill>
                  <a:srgbClr val="272731"/>
                </a:solidFill>
              </a:rPr>
              <a:t> wir hier überhaupt?</a:t>
            </a:r>
            <a:endParaRPr b="0" sz="90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43" name="Shape 743"/>
        <p:cNvGrpSpPr/>
        <p:nvPr/>
      </p:nvGrpSpPr>
      <p:grpSpPr>
        <a:xfrm>
          <a:off x="0" y="0"/>
          <a:ext cx="0" cy="0"/>
          <a:chOff x="0" y="0"/>
          <a:chExt cx="0" cy="0"/>
        </a:xfrm>
      </p:grpSpPr>
      <p:sp>
        <p:nvSpPr>
          <p:cNvPr id="744" name="Google Shape;744;p118"/>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45" name="Google Shape;745;p118"/>
          <p:cNvSpPr txBox="1"/>
          <p:nvPr/>
        </p:nvSpPr>
        <p:spPr>
          <a:xfrm>
            <a:off x="1208850" y="4127500"/>
            <a:ext cx="14425200" cy="9300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Kommentar als Bezahlung</a:t>
            </a:r>
            <a:endParaRPr sz="2500">
              <a:solidFill>
                <a:srgbClr val="222222"/>
              </a:solidFill>
              <a:latin typeface="Bricolage Grotesque"/>
              <a:ea typeface="Bricolage Grotesque"/>
              <a:cs typeface="Bricolage Grotesque"/>
              <a:sym typeface="Bricolage Grotesque"/>
            </a:endParaRPr>
          </a:p>
          <a:p>
            <a:pPr indent="0" lvl="0" marL="30480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746" name="Google Shape;746;p118"/>
          <p:cNvSpPr txBox="1"/>
          <p:nvPr/>
        </p:nvSpPr>
        <p:spPr>
          <a:xfrm>
            <a:off x="1104200" y="4396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Give aways (ideally pain killers - help them do their job better)</a:t>
            </a:r>
            <a:endParaRPr b="1" sz="5000">
              <a:solidFill>
                <a:schemeClr val="dk1"/>
              </a:solidFill>
              <a:latin typeface="Bricolage Grotesque"/>
              <a:ea typeface="Bricolage Grotesque"/>
              <a:cs typeface="Bricolage Grotesque"/>
              <a:sym typeface="Bricolage Grotesque"/>
            </a:endParaRPr>
          </a:p>
        </p:txBody>
      </p:sp>
      <p:pic>
        <p:nvPicPr>
          <p:cNvPr id="747" name="Google Shape;747;p118" title="Bildschirmfoto 2025-05-05 um 17.51.07.png"/>
          <p:cNvPicPr preferRelativeResize="0"/>
          <p:nvPr/>
        </p:nvPicPr>
        <p:blipFill>
          <a:blip r:embed="rId3">
            <a:alphaModFix/>
          </a:blip>
          <a:stretch>
            <a:fillRect/>
          </a:stretch>
        </p:blipFill>
        <p:spPr>
          <a:xfrm>
            <a:off x="11997538" y="2501425"/>
            <a:ext cx="3413513" cy="6512950"/>
          </a:xfrm>
          <a:prstGeom prst="rect">
            <a:avLst/>
          </a:prstGeom>
          <a:noFill/>
          <a:ln>
            <a:noFill/>
          </a:ln>
        </p:spPr>
      </p:pic>
      <p:pic>
        <p:nvPicPr>
          <p:cNvPr id="748" name="Google Shape;748;p118" title="Bildschirmfoto 2025-05-09 um 16.01.22.png"/>
          <p:cNvPicPr preferRelativeResize="0"/>
          <p:nvPr/>
        </p:nvPicPr>
        <p:blipFill>
          <a:blip r:embed="rId4">
            <a:alphaModFix/>
          </a:blip>
          <a:stretch>
            <a:fillRect/>
          </a:stretch>
        </p:blipFill>
        <p:spPr>
          <a:xfrm>
            <a:off x="7451613" y="2600500"/>
            <a:ext cx="3879411" cy="6391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52" name="Shape 752"/>
        <p:cNvGrpSpPr/>
        <p:nvPr/>
      </p:nvGrpSpPr>
      <p:grpSpPr>
        <a:xfrm>
          <a:off x="0" y="0"/>
          <a:ext cx="0" cy="0"/>
          <a:chOff x="0" y="0"/>
          <a:chExt cx="0" cy="0"/>
        </a:xfrm>
      </p:grpSpPr>
      <p:sp>
        <p:nvSpPr>
          <p:cNvPr id="753" name="Google Shape;753;p119"/>
          <p:cNvSpPr/>
          <p:nvPr/>
        </p:nvSpPr>
        <p:spPr>
          <a:xfrm flipH="1">
            <a:off x="574100" y="4890450"/>
            <a:ext cx="15681900" cy="4253400"/>
          </a:xfrm>
          <a:prstGeom prst="round1Rect">
            <a:avLst>
              <a:gd fmla="val 10280" name="adj"/>
            </a:avLst>
          </a:prstGeom>
          <a:solidFill>
            <a:srgbClr val="FF6D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54" name="Google Shape;754;p119"/>
          <p:cNvSpPr/>
          <p:nvPr/>
        </p:nvSpPr>
        <p:spPr>
          <a:xfrm flipH="1" rot="10800000">
            <a:off x="0" y="0"/>
            <a:ext cx="15681900" cy="4660200"/>
          </a:xfrm>
          <a:prstGeom prst="round1Rect">
            <a:avLst>
              <a:gd fmla="val 10280" name="adj"/>
            </a:avLst>
          </a:prstGeom>
          <a:solidFill>
            <a:srgbClr val="91E5B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55" name="Google Shape;755;p119"/>
          <p:cNvSpPr txBox="1"/>
          <p:nvPr/>
        </p:nvSpPr>
        <p:spPr>
          <a:xfrm>
            <a:off x="1370325" y="2011800"/>
            <a:ext cx="14425200" cy="22575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Teile echte Insights, nicht nur Meinungen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Setze auf langfristige Beziehungen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Variiere bei den Content Formaten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Nutze KI, aber persönlich und kontextbezogen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KI für das Brainstorming verwenden + KI Erstentwurf eines Inhalts schreiben lassen</a:t>
            </a:r>
            <a:endParaRPr sz="2500">
              <a:solidFill>
                <a:srgbClr val="222222"/>
              </a:solidFill>
              <a:latin typeface="Bricolage Grotesque"/>
              <a:ea typeface="Bricolage Grotesque"/>
              <a:cs typeface="Bricolage Grotesque"/>
              <a:sym typeface="Bricolage Grotesque"/>
            </a:endParaRPr>
          </a:p>
        </p:txBody>
      </p:sp>
      <p:sp>
        <p:nvSpPr>
          <p:cNvPr id="756" name="Google Shape;756;p119"/>
          <p:cNvSpPr txBox="1"/>
          <p:nvPr/>
        </p:nvSpPr>
        <p:spPr>
          <a:xfrm>
            <a:off x="1370325" y="481500"/>
            <a:ext cx="12546600" cy="1530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lang="en-US" sz="5000">
                <a:solidFill>
                  <a:schemeClr val="dk1"/>
                </a:solidFill>
                <a:latin typeface="Bricolage Grotesque"/>
                <a:ea typeface="Bricolage Grotesque"/>
                <a:cs typeface="Bricolage Grotesque"/>
                <a:sym typeface="Bricolage Grotesque"/>
              </a:rPr>
              <a:t>Best Practices</a:t>
            </a:r>
            <a:r>
              <a:rPr lang="en-US" sz="5000">
                <a:solidFill>
                  <a:schemeClr val="dk1"/>
                </a:solidFill>
                <a:latin typeface="Bricolage Grotesque"/>
                <a:ea typeface="Bricolage Grotesque"/>
                <a:cs typeface="Bricolage Grotesque"/>
                <a:sym typeface="Bricolage Grotesque"/>
              </a:rPr>
              <a:t> </a:t>
            </a:r>
            <a:r>
              <a:rPr b="1" lang="en-US" sz="5000" u="sng">
                <a:solidFill>
                  <a:schemeClr val="dk1"/>
                </a:solidFill>
                <a:latin typeface="Bricolage Grotesque"/>
                <a:ea typeface="Bricolage Grotesque"/>
                <a:cs typeface="Bricolage Grotesque"/>
                <a:sym typeface="Bricolage Grotesque"/>
              </a:rPr>
              <a:t>do’s</a:t>
            </a:r>
            <a:endParaRPr b="1" sz="3600" u="sng">
              <a:solidFill>
                <a:schemeClr val="dk1"/>
              </a:solidFill>
              <a:latin typeface="Bricolage Grotesque"/>
              <a:ea typeface="Bricolage Grotesque"/>
              <a:cs typeface="Bricolage Grotesque"/>
              <a:sym typeface="Bricolage Grotesque"/>
            </a:endParaRPr>
          </a:p>
        </p:txBody>
      </p:sp>
      <p:sp>
        <p:nvSpPr>
          <p:cNvPr id="757" name="Google Shape;757;p119"/>
          <p:cNvSpPr txBox="1"/>
          <p:nvPr/>
        </p:nvSpPr>
        <p:spPr>
          <a:xfrm>
            <a:off x="1370325" y="6645037"/>
            <a:ext cx="14425200" cy="18150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keine EigenPR ohne Mehrwert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Kein KI Content ohne Persönlichkeit und Mehrwert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Kein Aktionismus ohne Strategie</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Kommentare &amp; Inhalte ohne Mehrwert durch KIs generieren lassen</a:t>
            </a:r>
            <a:endParaRPr sz="2500">
              <a:solidFill>
                <a:srgbClr val="222222"/>
              </a:solidFill>
              <a:latin typeface="Bricolage Grotesque"/>
              <a:ea typeface="Bricolage Grotesque"/>
              <a:cs typeface="Bricolage Grotesque"/>
              <a:sym typeface="Bricolage Grotesque"/>
            </a:endParaRPr>
          </a:p>
        </p:txBody>
      </p:sp>
      <p:sp>
        <p:nvSpPr>
          <p:cNvPr id="758" name="Google Shape;758;p119"/>
          <p:cNvSpPr txBox="1"/>
          <p:nvPr/>
        </p:nvSpPr>
        <p:spPr>
          <a:xfrm>
            <a:off x="1370325" y="5114738"/>
            <a:ext cx="12546600" cy="1530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lang="en-US" sz="5000">
                <a:solidFill>
                  <a:schemeClr val="dk1"/>
                </a:solidFill>
                <a:latin typeface="Bricolage Grotesque"/>
                <a:ea typeface="Bricolage Grotesque"/>
                <a:cs typeface="Bricolage Grotesque"/>
                <a:sym typeface="Bricolage Grotesque"/>
              </a:rPr>
              <a:t>Best Practices</a:t>
            </a:r>
            <a:r>
              <a:rPr lang="en-US" sz="5000">
                <a:solidFill>
                  <a:schemeClr val="dk1"/>
                </a:solidFill>
                <a:latin typeface="Bricolage Grotesque"/>
                <a:ea typeface="Bricolage Grotesque"/>
                <a:cs typeface="Bricolage Grotesque"/>
                <a:sym typeface="Bricolage Grotesque"/>
              </a:rPr>
              <a:t> </a:t>
            </a:r>
            <a:r>
              <a:rPr b="1" lang="en-US" sz="5000" u="sng">
                <a:solidFill>
                  <a:schemeClr val="dk1"/>
                </a:solidFill>
                <a:latin typeface="Bricolage Grotesque"/>
                <a:ea typeface="Bricolage Grotesque"/>
                <a:cs typeface="Bricolage Grotesque"/>
                <a:sym typeface="Bricolage Grotesque"/>
              </a:rPr>
              <a:t>don’ts</a:t>
            </a:r>
            <a:endParaRPr b="1" sz="3600" u="sng">
              <a:solidFill>
                <a:schemeClr val="dk1"/>
              </a:solidFill>
              <a:latin typeface="Bricolage Grotesque"/>
              <a:ea typeface="Bricolage Grotesque"/>
              <a:cs typeface="Bricolage Grotesque"/>
              <a:sym typeface="Bricolage Grotesque"/>
            </a:endParaRPr>
          </a:p>
        </p:txBody>
      </p:sp>
      <p:pic>
        <p:nvPicPr>
          <p:cNvPr id="759" name="Google Shape;759;p119" title="image.gif"/>
          <p:cNvPicPr preferRelativeResize="0"/>
          <p:nvPr/>
        </p:nvPicPr>
        <p:blipFill rotWithShape="1">
          <a:blip r:embed="rId3">
            <a:alphaModFix/>
          </a:blip>
          <a:srcRect b="0" l="48654" r="0" t="0"/>
          <a:stretch/>
        </p:blipFill>
        <p:spPr>
          <a:xfrm rot="10800000">
            <a:off x="13710319" y="5498250"/>
            <a:ext cx="1214800" cy="2114525"/>
          </a:xfrm>
          <a:prstGeom prst="rect">
            <a:avLst/>
          </a:prstGeom>
          <a:noFill/>
          <a:ln>
            <a:noFill/>
          </a:ln>
        </p:spPr>
      </p:pic>
      <p:pic>
        <p:nvPicPr>
          <p:cNvPr id="760" name="Google Shape;760;p119" title="image.gif"/>
          <p:cNvPicPr preferRelativeResize="0"/>
          <p:nvPr/>
        </p:nvPicPr>
        <p:blipFill rotWithShape="1">
          <a:blip r:embed="rId3">
            <a:alphaModFix/>
          </a:blip>
          <a:srcRect b="0" l="0" r="52631" t="0"/>
          <a:stretch/>
        </p:blipFill>
        <p:spPr>
          <a:xfrm rot="229334">
            <a:off x="14337624" y="1661938"/>
            <a:ext cx="1120701" cy="211452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64" name="Shape 764"/>
        <p:cNvGrpSpPr/>
        <p:nvPr/>
      </p:nvGrpSpPr>
      <p:grpSpPr>
        <a:xfrm>
          <a:off x="0" y="0"/>
          <a:ext cx="0" cy="0"/>
          <a:chOff x="0" y="0"/>
          <a:chExt cx="0" cy="0"/>
        </a:xfrm>
      </p:grpSpPr>
      <p:sp>
        <p:nvSpPr>
          <p:cNvPr id="765" name="Google Shape;765;p120"/>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66" name="Google Shape;766;p120"/>
          <p:cNvSpPr txBox="1"/>
          <p:nvPr/>
        </p:nvSpPr>
        <p:spPr>
          <a:xfrm>
            <a:off x="1208850" y="4127500"/>
            <a:ext cx="14425200" cy="2907900"/>
          </a:xfrm>
          <a:prstGeom prst="rect">
            <a:avLst/>
          </a:prstGeom>
          <a:noFill/>
          <a:ln>
            <a:noFill/>
          </a:ln>
        </p:spPr>
        <p:txBody>
          <a:bodyPr anchorCtr="0" anchor="t" bIns="50800" lIns="50800" spcFirstLastPara="1" rIns="50800" wrap="square" tIns="50800">
            <a:spAutoFit/>
          </a:bodyPr>
          <a:lstStyle/>
          <a:p>
            <a:pPr indent="-374650" lvl="0" marL="304800" rtl="0" algn="l">
              <a:lnSpc>
                <a:spcPct val="115000"/>
              </a:lnSpc>
              <a:spcBef>
                <a:spcPts val="0"/>
              </a:spcBef>
              <a:spcAft>
                <a:spcPts val="0"/>
              </a:spcAft>
              <a:buClr>
                <a:schemeClr val="dk1"/>
              </a:buClr>
              <a:buSzPts val="2700"/>
              <a:buFont typeface="Bricolage Grotesque"/>
              <a:buChar char="—"/>
            </a:pPr>
            <a:r>
              <a:rPr lang="en-US" sz="2700">
                <a:solidFill>
                  <a:schemeClr val="dk1"/>
                </a:solidFill>
                <a:latin typeface="Bricolage Grotesque"/>
                <a:ea typeface="Bricolage Grotesque"/>
                <a:cs typeface="Bricolage Grotesque"/>
                <a:sym typeface="Bricolage Grotesque"/>
              </a:rPr>
              <a:t>Voice-to-text: nutze deinen eigenen whatsapp-chat um dir selbst Sprachnachrichten zu schicken, wann immer dir unterwegs eine Idee kommt. (Pro Tipp: anschließend Transkribieren Funktion verwenden)</a:t>
            </a:r>
            <a:endParaRPr sz="2700">
              <a:solidFill>
                <a:schemeClr val="dk1"/>
              </a:solidFill>
              <a:latin typeface="Bricolage Grotesque"/>
              <a:ea typeface="Bricolage Grotesque"/>
              <a:cs typeface="Bricolage Grotesque"/>
              <a:sym typeface="Bricolage Grotesque"/>
            </a:endParaRPr>
          </a:p>
          <a:p>
            <a:pPr indent="-374650" lvl="0" marL="304800" rtl="0" algn="l">
              <a:lnSpc>
                <a:spcPct val="115000"/>
              </a:lnSpc>
              <a:spcBef>
                <a:spcPts val="0"/>
              </a:spcBef>
              <a:spcAft>
                <a:spcPts val="0"/>
              </a:spcAft>
              <a:buClr>
                <a:schemeClr val="dk1"/>
              </a:buClr>
              <a:buSzPts val="2700"/>
              <a:buFont typeface="Bricolage Grotesque"/>
              <a:buChar char="—"/>
            </a:pPr>
            <a:r>
              <a:rPr lang="en-US" sz="2700">
                <a:solidFill>
                  <a:schemeClr val="dk1"/>
                </a:solidFill>
                <a:latin typeface="Bricolage Grotesque"/>
                <a:ea typeface="Bricolage Grotesque"/>
                <a:cs typeface="Bricolage Grotesque"/>
                <a:sym typeface="Bricolage Grotesque"/>
              </a:rPr>
              <a:t>Micro-Content: Speichere kurze Einsichten, Tipps oder Gedanken in einer Notiz-App abspeichern und später zu einem Posting zusammenfassen</a:t>
            </a:r>
            <a:endParaRPr sz="2700">
              <a:solidFill>
                <a:schemeClr val="dk1"/>
              </a:solidFill>
              <a:latin typeface="Bricolage Grotesque"/>
              <a:ea typeface="Bricolage Grotesque"/>
              <a:cs typeface="Bricolage Grotesque"/>
              <a:sym typeface="Bricolage Grotesque"/>
            </a:endParaRPr>
          </a:p>
          <a:p>
            <a:pPr indent="-374650" lvl="0" marL="304800" rtl="0" algn="l">
              <a:lnSpc>
                <a:spcPct val="115000"/>
              </a:lnSpc>
              <a:spcBef>
                <a:spcPts val="0"/>
              </a:spcBef>
              <a:spcAft>
                <a:spcPts val="0"/>
              </a:spcAft>
              <a:buClr>
                <a:schemeClr val="dk1"/>
              </a:buClr>
              <a:buSzPts val="2700"/>
              <a:buFont typeface="Bricolage Grotesque"/>
              <a:buChar char="—"/>
            </a:pPr>
            <a:r>
              <a:rPr lang="en-US" sz="2700">
                <a:solidFill>
                  <a:schemeClr val="dk1"/>
                </a:solidFill>
                <a:latin typeface="Bricolage Grotesque"/>
                <a:ea typeface="Bricolage Grotesque"/>
                <a:cs typeface="Bricolage Grotesque"/>
                <a:sym typeface="Bricolage Grotesque"/>
              </a:rPr>
              <a:t>Beiträge vorausplanen</a:t>
            </a:r>
            <a:endParaRPr sz="3300">
              <a:solidFill>
                <a:srgbClr val="222222"/>
              </a:solidFill>
              <a:latin typeface="Bricolage Grotesque"/>
              <a:ea typeface="Bricolage Grotesque"/>
              <a:cs typeface="Bricolage Grotesque"/>
              <a:sym typeface="Bricolage Grotesque"/>
            </a:endParaRPr>
          </a:p>
        </p:txBody>
      </p:sp>
      <p:sp>
        <p:nvSpPr>
          <p:cNvPr id="767" name="Google Shape;767;p120"/>
          <p:cNvSpPr txBox="1"/>
          <p:nvPr/>
        </p:nvSpPr>
        <p:spPr>
          <a:xfrm>
            <a:off x="1104200" y="4396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“Ich habe keine Zeit zu schreiben”</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71" name="Shape 771"/>
        <p:cNvGrpSpPr/>
        <p:nvPr/>
      </p:nvGrpSpPr>
      <p:grpSpPr>
        <a:xfrm>
          <a:off x="0" y="0"/>
          <a:ext cx="0" cy="0"/>
          <a:chOff x="0" y="0"/>
          <a:chExt cx="0" cy="0"/>
        </a:xfrm>
      </p:grpSpPr>
      <p:sp>
        <p:nvSpPr>
          <p:cNvPr id="772" name="Google Shape;772;p121"/>
          <p:cNvSpPr/>
          <p:nvPr/>
        </p:nvSpPr>
        <p:spPr>
          <a:xfrm flipH="1">
            <a:off x="574100" y="4508500"/>
            <a:ext cx="15681900" cy="46356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73" name="Google Shape;773;p121"/>
          <p:cNvSpPr txBox="1"/>
          <p:nvPr/>
        </p:nvSpPr>
        <p:spPr>
          <a:xfrm>
            <a:off x="1104200" y="5255050"/>
            <a:ext cx="6416100" cy="9300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über LinkedIn direkt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über Tools wie z.B. HubSpot, swat.io</a:t>
            </a:r>
            <a:endParaRPr sz="2500">
              <a:solidFill>
                <a:srgbClr val="222222"/>
              </a:solidFill>
              <a:latin typeface="Bricolage Grotesque"/>
              <a:ea typeface="Bricolage Grotesque"/>
              <a:cs typeface="Bricolage Grotesque"/>
              <a:sym typeface="Bricolage Grotesque"/>
            </a:endParaRPr>
          </a:p>
        </p:txBody>
      </p:sp>
      <p:sp>
        <p:nvSpPr>
          <p:cNvPr id="774" name="Google Shape;774;p121"/>
          <p:cNvSpPr txBox="1"/>
          <p:nvPr/>
        </p:nvSpPr>
        <p:spPr>
          <a:xfrm>
            <a:off x="1104200" y="1594400"/>
            <a:ext cx="15067200" cy="29142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4800">
                <a:solidFill>
                  <a:schemeClr val="dk1"/>
                </a:solidFill>
                <a:latin typeface="Bricolage Grotesque"/>
                <a:ea typeface="Bricolage Grotesque"/>
                <a:cs typeface="Bricolage Grotesque"/>
                <a:sym typeface="Bricolage Grotesque"/>
              </a:rPr>
              <a:t>Beiträge planen </a:t>
            </a:r>
            <a:endParaRPr b="1" sz="4800">
              <a:solidFill>
                <a:schemeClr val="dk1"/>
              </a:solidFill>
              <a:latin typeface="Bricolage Grotesque"/>
              <a:ea typeface="Bricolage Grotesque"/>
              <a:cs typeface="Bricolage Grotesque"/>
              <a:sym typeface="Bricolage Grotesque"/>
            </a:endParaRPr>
          </a:p>
        </p:txBody>
      </p:sp>
      <p:pic>
        <p:nvPicPr>
          <p:cNvPr id="775" name="Google Shape;775;p121" title="Bildschirmfoto 2025-05-06 um 14.16.53.png"/>
          <p:cNvPicPr preferRelativeResize="0"/>
          <p:nvPr/>
        </p:nvPicPr>
        <p:blipFill>
          <a:blip r:embed="rId3">
            <a:alphaModFix/>
          </a:blip>
          <a:stretch>
            <a:fillRect/>
          </a:stretch>
        </p:blipFill>
        <p:spPr>
          <a:xfrm>
            <a:off x="9956679" y="2618742"/>
            <a:ext cx="5298925" cy="39065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79" name="Shape 779"/>
        <p:cNvGrpSpPr/>
        <p:nvPr/>
      </p:nvGrpSpPr>
      <p:grpSpPr>
        <a:xfrm>
          <a:off x="0" y="0"/>
          <a:ext cx="0" cy="0"/>
          <a:chOff x="0" y="0"/>
          <a:chExt cx="0" cy="0"/>
        </a:xfrm>
      </p:grpSpPr>
      <p:sp>
        <p:nvSpPr>
          <p:cNvPr id="780" name="Google Shape;780;p122"/>
          <p:cNvSpPr/>
          <p:nvPr/>
        </p:nvSpPr>
        <p:spPr>
          <a:xfrm flipH="1">
            <a:off x="574100" y="1686400"/>
            <a:ext cx="15681900" cy="74577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81" name="Google Shape;781;p122"/>
          <p:cNvSpPr txBox="1"/>
          <p:nvPr/>
        </p:nvSpPr>
        <p:spPr>
          <a:xfrm>
            <a:off x="1104200" y="-17600"/>
            <a:ext cx="12546600" cy="15948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Vernetzung</a:t>
            </a:r>
            <a:endParaRPr b="1" sz="5000">
              <a:solidFill>
                <a:schemeClr val="dk1"/>
              </a:solidFill>
              <a:latin typeface="Bricolage Grotesque"/>
              <a:ea typeface="Bricolage Grotesque"/>
              <a:cs typeface="Bricolage Grotesque"/>
              <a:sym typeface="Bricolage Grotesque"/>
            </a:endParaRPr>
          </a:p>
        </p:txBody>
      </p:sp>
      <p:sp>
        <p:nvSpPr>
          <p:cNvPr id="782" name="Google Shape;782;p122"/>
          <p:cNvSpPr txBox="1"/>
          <p:nvPr/>
        </p:nvSpPr>
        <p:spPr>
          <a:xfrm>
            <a:off x="1208850" y="2135025"/>
            <a:ext cx="14425200" cy="57978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b="1" lang="en-US" sz="2500">
                <a:solidFill>
                  <a:srgbClr val="222222"/>
                </a:solidFill>
                <a:latin typeface="Bricolage Grotesque"/>
                <a:ea typeface="Bricolage Grotesque"/>
                <a:cs typeface="Bricolage Grotesque"/>
                <a:sym typeface="Bricolage Grotesque"/>
              </a:rPr>
              <a:t>Ansätze:</a:t>
            </a:r>
            <a:endParaRPr b="1"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Nicht die Anzahl der bestätigten Kontakte ist entscheidend, sondern deren Qualität.</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Vernetzung von bereits bekannten Personen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Vernetzung von unbekannten Personen, die in </a:t>
            </a:r>
            <a:r>
              <a:rPr lang="en-US" sz="2500">
                <a:solidFill>
                  <a:srgbClr val="222222"/>
                </a:solidFill>
                <a:latin typeface="Bricolage Grotesque"/>
                <a:ea typeface="Bricolage Grotesque"/>
                <a:cs typeface="Bricolage Grotesque"/>
                <a:sym typeface="Bricolage Grotesque"/>
              </a:rPr>
              <a:t>die</a:t>
            </a:r>
            <a:r>
              <a:rPr lang="en-US" sz="2500">
                <a:solidFill>
                  <a:srgbClr val="222222"/>
                </a:solidFill>
                <a:latin typeface="Bricolage Grotesque"/>
                <a:ea typeface="Bricolage Grotesque"/>
                <a:cs typeface="Bricolage Grotesque"/>
                <a:sym typeface="Bricolage Grotesque"/>
              </a:rPr>
              <a:t> Zielgruppe fallen (durch LinkedIn Suche, Prospect Tool, bisherige Aktionen, etc.)</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rPr b="1" lang="en-US" sz="2500">
                <a:solidFill>
                  <a:srgbClr val="222222"/>
                </a:solidFill>
                <a:latin typeface="Bricolage Grotesque"/>
                <a:ea typeface="Bricolage Grotesque"/>
                <a:cs typeface="Bricolage Grotesque"/>
                <a:sym typeface="Bricolage Grotesque"/>
              </a:rPr>
              <a:t>Vorgehensweise:</a:t>
            </a:r>
            <a:endParaRPr b="1"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als erstes mit existierendem Netzwerk vernetzen um schnell auf relevante Kontaktanzahl Basis zu kommen. </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Im zweiten Schritt Vernetzung mit unbekannte Personen, die in Zielgruppe fallen und einen gemeinsamen Nenner haben (Website Besucher, Event, gemeinsame Diskussion auf LinkedIn)</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86" name="Shape 786"/>
        <p:cNvGrpSpPr/>
        <p:nvPr/>
      </p:nvGrpSpPr>
      <p:grpSpPr>
        <a:xfrm>
          <a:off x="0" y="0"/>
          <a:ext cx="0" cy="0"/>
          <a:chOff x="0" y="0"/>
          <a:chExt cx="0" cy="0"/>
        </a:xfrm>
      </p:grpSpPr>
      <p:sp>
        <p:nvSpPr>
          <p:cNvPr id="787" name="Google Shape;787;p123"/>
          <p:cNvSpPr/>
          <p:nvPr/>
        </p:nvSpPr>
        <p:spPr>
          <a:xfrm flipH="1">
            <a:off x="574100" y="6186200"/>
            <a:ext cx="15681900" cy="2958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88" name="Google Shape;788;p123"/>
          <p:cNvSpPr txBox="1"/>
          <p:nvPr/>
        </p:nvSpPr>
        <p:spPr>
          <a:xfrm>
            <a:off x="1104200" y="-17600"/>
            <a:ext cx="12546600" cy="15948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Vernetzung mithilfe der Suche</a:t>
            </a:r>
            <a:endParaRPr b="1" sz="5000">
              <a:solidFill>
                <a:schemeClr val="dk1"/>
              </a:solidFill>
              <a:latin typeface="Bricolage Grotesque"/>
              <a:ea typeface="Bricolage Grotesque"/>
              <a:cs typeface="Bricolage Grotesque"/>
              <a:sym typeface="Bricolage Grotesque"/>
            </a:endParaRPr>
          </a:p>
        </p:txBody>
      </p:sp>
      <p:sp>
        <p:nvSpPr>
          <p:cNvPr id="789" name="Google Shape;789;p123"/>
          <p:cNvSpPr txBox="1"/>
          <p:nvPr/>
        </p:nvSpPr>
        <p:spPr>
          <a:xfrm>
            <a:off x="1104200" y="6349325"/>
            <a:ext cx="7059300" cy="930000"/>
          </a:xfrm>
          <a:prstGeom prst="rect">
            <a:avLst/>
          </a:prstGeom>
          <a:noFill/>
          <a:ln>
            <a:noFill/>
          </a:ln>
        </p:spPr>
        <p:txBody>
          <a:bodyPr anchorCtr="0" anchor="t" bIns="50800" lIns="50800" spcFirstLastPara="1" rIns="50800" wrap="square" tIns="50800">
            <a:spAutoFit/>
          </a:bodyPr>
          <a:lstStyle/>
          <a:p>
            <a:pPr indent="0" lvl="0" marL="304800" rtl="0" algn="l">
              <a:lnSpc>
                <a:spcPct val="115000"/>
              </a:lnSpc>
              <a:spcBef>
                <a:spcPts val="0"/>
              </a:spcBef>
              <a:spcAft>
                <a:spcPts val="0"/>
              </a:spcAft>
              <a:buNone/>
            </a:pPr>
            <a:r>
              <a:rPr lang="en-US" sz="2500">
                <a:solidFill>
                  <a:srgbClr val="222222"/>
                </a:solidFill>
                <a:latin typeface="Bricolage Grotesque"/>
                <a:ea typeface="Bricolage Grotesque"/>
                <a:cs typeface="Bricolage Grotesque"/>
                <a:sym typeface="Bricolage Grotesque"/>
              </a:rPr>
              <a:t>Verwendung der internen Suche auf LinkedIn</a:t>
            </a:r>
            <a:endParaRPr sz="2500">
              <a:solidFill>
                <a:srgbClr val="222222"/>
              </a:solidFill>
              <a:latin typeface="Bricolage Grotesque"/>
              <a:ea typeface="Bricolage Grotesque"/>
              <a:cs typeface="Bricolage Grotesque"/>
              <a:sym typeface="Bricolage Grotesque"/>
            </a:endParaRPr>
          </a:p>
        </p:txBody>
      </p:sp>
      <p:pic>
        <p:nvPicPr>
          <p:cNvPr id="790" name="Google Shape;790;p123" title="Bildschirmfoto 2025-05-18 um 17.54.56.png"/>
          <p:cNvPicPr preferRelativeResize="0"/>
          <p:nvPr/>
        </p:nvPicPr>
        <p:blipFill>
          <a:blip r:embed="rId3">
            <a:alphaModFix/>
          </a:blip>
          <a:stretch>
            <a:fillRect/>
          </a:stretch>
        </p:blipFill>
        <p:spPr>
          <a:xfrm>
            <a:off x="8818750" y="5619225"/>
            <a:ext cx="6496050" cy="9715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94" name="Shape 794"/>
        <p:cNvGrpSpPr/>
        <p:nvPr/>
      </p:nvGrpSpPr>
      <p:grpSpPr>
        <a:xfrm>
          <a:off x="0" y="0"/>
          <a:ext cx="0" cy="0"/>
          <a:chOff x="0" y="0"/>
          <a:chExt cx="0" cy="0"/>
        </a:xfrm>
      </p:grpSpPr>
      <p:sp>
        <p:nvSpPr>
          <p:cNvPr id="795" name="Google Shape;795;p124"/>
          <p:cNvSpPr/>
          <p:nvPr/>
        </p:nvSpPr>
        <p:spPr>
          <a:xfrm flipH="1">
            <a:off x="580500" y="3111500"/>
            <a:ext cx="15681900" cy="6954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96" name="Google Shape;796;p124"/>
          <p:cNvSpPr txBox="1"/>
          <p:nvPr/>
        </p:nvSpPr>
        <p:spPr>
          <a:xfrm>
            <a:off x="1208850" y="2527300"/>
            <a:ext cx="14425200" cy="4875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797" name="Google Shape;797;p124"/>
          <p:cNvSpPr txBox="1"/>
          <p:nvPr/>
        </p:nvSpPr>
        <p:spPr>
          <a:xfrm>
            <a:off x="1104200" y="1516700"/>
            <a:ext cx="12546600" cy="15948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Tipps</a:t>
            </a:r>
            <a:endParaRPr b="1" sz="5000">
              <a:solidFill>
                <a:schemeClr val="dk1"/>
              </a:solidFill>
              <a:latin typeface="Bricolage Grotesque"/>
              <a:ea typeface="Bricolage Grotesque"/>
              <a:cs typeface="Bricolage Grotesque"/>
              <a:sym typeface="Bricolage Grotesque"/>
            </a:endParaRPr>
          </a:p>
        </p:txBody>
      </p:sp>
      <p:pic>
        <p:nvPicPr>
          <p:cNvPr id="798" name="Google Shape;798;p124"/>
          <p:cNvPicPr preferRelativeResize="0"/>
          <p:nvPr/>
        </p:nvPicPr>
        <p:blipFill>
          <a:blip r:embed="rId3">
            <a:alphaModFix/>
          </a:blip>
          <a:stretch>
            <a:fillRect/>
          </a:stretch>
        </p:blipFill>
        <p:spPr>
          <a:xfrm>
            <a:off x="1399475" y="5843130"/>
            <a:ext cx="4554300" cy="630595"/>
          </a:xfrm>
          <a:prstGeom prst="rect">
            <a:avLst/>
          </a:prstGeom>
          <a:noFill/>
          <a:ln>
            <a:noFill/>
          </a:ln>
        </p:spPr>
      </p:pic>
      <p:pic>
        <p:nvPicPr>
          <p:cNvPr id="799" name="Google Shape;799;p124"/>
          <p:cNvPicPr preferRelativeResize="0"/>
          <p:nvPr/>
        </p:nvPicPr>
        <p:blipFill>
          <a:blip r:embed="rId4">
            <a:alphaModFix/>
          </a:blip>
          <a:stretch>
            <a:fillRect/>
          </a:stretch>
        </p:blipFill>
        <p:spPr>
          <a:xfrm>
            <a:off x="1401650" y="4131775"/>
            <a:ext cx="4698588" cy="630600"/>
          </a:xfrm>
          <a:prstGeom prst="rect">
            <a:avLst/>
          </a:prstGeom>
          <a:noFill/>
          <a:ln>
            <a:noFill/>
          </a:ln>
        </p:spPr>
      </p:pic>
      <p:pic>
        <p:nvPicPr>
          <p:cNvPr id="800" name="Google Shape;800;p124"/>
          <p:cNvPicPr preferRelativeResize="0"/>
          <p:nvPr/>
        </p:nvPicPr>
        <p:blipFill>
          <a:blip r:embed="rId5">
            <a:alphaModFix/>
          </a:blip>
          <a:stretch>
            <a:fillRect/>
          </a:stretch>
        </p:blipFill>
        <p:spPr>
          <a:xfrm>
            <a:off x="1403525" y="4985775"/>
            <a:ext cx="4698600" cy="633938"/>
          </a:xfrm>
          <a:prstGeom prst="rect">
            <a:avLst/>
          </a:prstGeom>
          <a:noFill/>
          <a:ln>
            <a:noFill/>
          </a:ln>
        </p:spPr>
      </p:pic>
      <p:pic>
        <p:nvPicPr>
          <p:cNvPr id="801" name="Google Shape;801;p124"/>
          <p:cNvPicPr preferRelativeResize="0"/>
          <p:nvPr/>
        </p:nvPicPr>
        <p:blipFill>
          <a:blip r:embed="rId6">
            <a:alphaModFix/>
          </a:blip>
          <a:stretch>
            <a:fillRect/>
          </a:stretch>
        </p:blipFill>
        <p:spPr>
          <a:xfrm>
            <a:off x="6814450" y="4987450"/>
            <a:ext cx="4568875" cy="630600"/>
          </a:xfrm>
          <a:prstGeom prst="rect">
            <a:avLst/>
          </a:prstGeom>
          <a:noFill/>
          <a:ln>
            <a:noFill/>
          </a:ln>
        </p:spPr>
      </p:pic>
      <p:pic>
        <p:nvPicPr>
          <p:cNvPr id="802" name="Google Shape;802;p124"/>
          <p:cNvPicPr preferRelativeResize="0"/>
          <p:nvPr/>
        </p:nvPicPr>
        <p:blipFill>
          <a:blip r:embed="rId7">
            <a:alphaModFix/>
          </a:blip>
          <a:stretch>
            <a:fillRect/>
          </a:stretch>
        </p:blipFill>
        <p:spPr>
          <a:xfrm>
            <a:off x="6873938" y="4131775"/>
            <a:ext cx="4449894" cy="630600"/>
          </a:xfrm>
          <a:prstGeom prst="rect">
            <a:avLst/>
          </a:prstGeom>
          <a:noFill/>
          <a:ln>
            <a:noFill/>
          </a:ln>
        </p:spPr>
      </p:pic>
      <p:sp>
        <p:nvSpPr>
          <p:cNvPr id="803" name="Google Shape;803;p124"/>
          <p:cNvSpPr txBox="1"/>
          <p:nvPr/>
        </p:nvSpPr>
        <p:spPr>
          <a:xfrm>
            <a:off x="1208850" y="7099300"/>
            <a:ext cx="14425200" cy="926100"/>
          </a:xfrm>
          <a:prstGeom prst="rect">
            <a:avLst/>
          </a:prstGeom>
          <a:noFill/>
          <a:ln>
            <a:noFill/>
          </a:ln>
        </p:spPr>
        <p:txBody>
          <a:bodyPr anchorCtr="0" anchor="t" bIns="50800" lIns="50800" spcFirstLastPara="1" rIns="50800" wrap="square" tIns="50800">
            <a:spAutoFit/>
          </a:bodyPr>
          <a:lstStyle/>
          <a:p>
            <a:pPr indent="-323850" lvl="0" marL="304800" rtl="0" algn="l">
              <a:lnSpc>
                <a:spcPct val="150000"/>
              </a:lnSpc>
              <a:spcBef>
                <a:spcPts val="0"/>
              </a:spcBef>
              <a:spcAft>
                <a:spcPts val="0"/>
              </a:spcAft>
              <a:buClr>
                <a:schemeClr val="dk1"/>
              </a:buClr>
              <a:buSzPts val="1900"/>
              <a:buFont typeface="Bricolage Grotesque"/>
              <a:buChar char="—"/>
            </a:pPr>
            <a:r>
              <a:rPr lang="en-US" sz="1900">
                <a:solidFill>
                  <a:schemeClr val="dk1"/>
                </a:solidFill>
                <a:latin typeface="Bricolage Grotesque"/>
                <a:ea typeface="Bricolage Grotesque"/>
                <a:cs typeface="Bricolage Grotesque"/>
                <a:sym typeface="Bricolage Grotesque"/>
              </a:rPr>
              <a:t>Mehr Infos: </a:t>
            </a:r>
            <a:r>
              <a:rPr lang="en-US" sz="1900" u="sng">
                <a:solidFill>
                  <a:schemeClr val="hlink"/>
                </a:solidFill>
                <a:latin typeface="Bricolage Grotesque"/>
                <a:ea typeface="Bricolage Grotesque"/>
                <a:cs typeface="Bricolage Grotesque"/>
                <a:sym typeface="Bricolage Grotesque"/>
                <a:hlinkClick r:id="rId8"/>
              </a:rPr>
              <a:t>https://www.linkedin.com/help/linkedin/answer/a524335/verwenden-booleschen-suche-auf-linkedin?lang=de</a:t>
            </a:r>
            <a:r>
              <a:rPr lang="en-US" sz="1900">
                <a:solidFill>
                  <a:schemeClr val="dk1"/>
                </a:solidFill>
                <a:latin typeface="Bricolage Grotesque"/>
                <a:ea typeface="Bricolage Grotesque"/>
                <a:cs typeface="Bricolage Grotesque"/>
                <a:sym typeface="Bricolage Grotesque"/>
              </a:rPr>
              <a:t> </a:t>
            </a:r>
            <a:endParaRPr sz="1900">
              <a:solidFill>
                <a:schemeClr val="dk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07" name="Shape 807"/>
        <p:cNvGrpSpPr/>
        <p:nvPr/>
      </p:nvGrpSpPr>
      <p:grpSpPr>
        <a:xfrm>
          <a:off x="0" y="0"/>
          <a:ext cx="0" cy="0"/>
          <a:chOff x="0" y="0"/>
          <a:chExt cx="0" cy="0"/>
        </a:xfrm>
      </p:grpSpPr>
      <p:sp>
        <p:nvSpPr>
          <p:cNvPr id="808" name="Google Shape;808;p125"/>
          <p:cNvSpPr txBox="1"/>
          <p:nvPr>
            <p:ph type="title"/>
          </p:nvPr>
        </p:nvSpPr>
        <p:spPr>
          <a:xfrm>
            <a:off x="2142900" y="2826600"/>
            <a:ext cx="124023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Die </a:t>
            </a:r>
            <a:r>
              <a:rPr lang="en-US" sz="3500" u="sng">
                <a:solidFill>
                  <a:srgbClr val="272731"/>
                </a:solidFill>
              </a:rPr>
              <a:t>richtige</a:t>
            </a:r>
            <a:r>
              <a:rPr b="0" lang="en-US" sz="3500">
                <a:solidFill>
                  <a:srgbClr val="272731"/>
                </a:solidFill>
              </a:rPr>
              <a:t> Konversation</a:t>
            </a:r>
            <a:endParaRPr b="0" sz="3500">
              <a:solidFill>
                <a:srgbClr val="27273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18FF">
            <a:alpha val="22270"/>
          </a:srgbClr>
        </a:solidFill>
      </p:bgPr>
    </p:bg>
    <p:spTree>
      <p:nvGrpSpPr>
        <p:cNvPr id="812" name="Shape 812"/>
        <p:cNvGrpSpPr/>
        <p:nvPr/>
      </p:nvGrpSpPr>
      <p:grpSpPr>
        <a:xfrm>
          <a:off x="0" y="0"/>
          <a:ext cx="0" cy="0"/>
          <a:chOff x="0" y="0"/>
          <a:chExt cx="0" cy="0"/>
        </a:xfrm>
      </p:grpSpPr>
      <p:sp>
        <p:nvSpPr>
          <p:cNvPr id="813" name="Google Shape;813;p126"/>
          <p:cNvSpPr txBox="1"/>
          <p:nvPr/>
        </p:nvSpPr>
        <p:spPr>
          <a:xfrm>
            <a:off x="1104200" y="-17600"/>
            <a:ext cx="12546600" cy="15948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accent5"/>
                </a:solidFill>
                <a:latin typeface="Bricolage Grotesque"/>
                <a:ea typeface="Bricolage Grotesque"/>
                <a:cs typeface="Bricolage Grotesque"/>
                <a:sym typeface="Bricolage Grotesque"/>
              </a:rPr>
              <a:t>Do’s and Dont’s</a:t>
            </a:r>
            <a:endParaRPr b="1" sz="5000">
              <a:solidFill>
                <a:schemeClr val="accent5"/>
              </a:solidFill>
              <a:latin typeface="Bricolage Grotesque"/>
              <a:ea typeface="Bricolage Grotesque"/>
              <a:cs typeface="Bricolage Grotesque"/>
              <a:sym typeface="Bricolage Grotesque"/>
            </a:endParaRPr>
          </a:p>
        </p:txBody>
      </p:sp>
      <p:pic>
        <p:nvPicPr>
          <p:cNvPr id="814" name="Google Shape;814;p126"/>
          <p:cNvPicPr preferRelativeResize="0"/>
          <p:nvPr/>
        </p:nvPicPr>
        <p:blipFill>
          <a:blip r:embed="rId3">
            <a:alphaModFix/>
          </a:blip>
          <a:stretch>
            <a:fillRect/>
          </a:stretch>
        </p:blipFill>
        <p:spPr>
          <a:xfrm>
            <a:off x="1346575" y="2387125"/>
            <a:ext cx="4152900" cy="2619375"/>
          </a:xfrm>
          <a:prstGeom prst="rect">
            <a:avLst/>
          </a:prstGeom>
          <a:noFill/>
          <a:ln>
            <a:noFill/>
          </a:ln>
          <a:effectLst>
            <a:outerShdw blurRad="114300" rotWithShape="0" algn="bl" dir="2640000" dist="114300">
              <a:srgbClr val="000000">
                <a:alpha val="10000"/>
              </a:srgbClr>
            </a:outerShdw>
          </a:effectLst>
        </p:spPr>
      </p:pic>
      <p:pic>
        <p:nvPicPr>
          <p:cNvPr id="815" name="Google Shape;815;p126" title="Bildschirmfoto 2025-04-22 um 11.10.35.png"/>
          <p:cNvPicPr preferRelativeResize="0"/>
          <p:nvPr/>
        </p:nvPicPr>
        <p:blipFill rotWithShape="1">
          <a:blip r:embed="rId4">
            <a:alphaModFix/>
          </a:blip>
          <a:srcRect b="0" l="0" r="0" t="5276"/>
          <a:stretch/>
        </p:blipFill>
        <p:spPr>
          <a:xfrm>
            <a:off x="2372750" y="5874150"/>
            <a:ext cx="3362325" cy="1894725"/>
          </a:xfrm>
          <a:prstGeom prst="rect">
            <a:avLst/>
          </a:prstGeom>
          <a:noFill/>
          <a:ln>
            <a:noFill/>
          </a:ln>
          <a:effectLst>
            <a:outerShdw blurRad="114300" rotWithShape="0" algn="bl" dir="2640000" dist="114300">
              <a:srgbClr val="000000">
                <a:alpha val="10000"/>
              </a:srgbClr>
            </a:outerShdw>
          </a:effectLst>
        </p:spPr>
      </p:pic>
      <p:pic>
        <p:nvPicPr>
          <p:cNvPr id="816" name="Google Shape;816;p126" title="Bildschirmfoto 2025-04-22 um 11.12.56.png"/>
          <p:cNvPicPr preferRelativeResize="0"/>
          <p:nvPr/>
        </p:nvPicPr>
        <p:blipFill rotWithShape="1">
          <a:blip r:embed="rId5">
            <a:alphaModFix/>
          </a:blip>
          <a:srcRect b="0" l="1777" r="0" t="2334"/>
          <a:stretch/>
        </p:blipFill>
        <p:spPr>
          <a:xfrm>
            <a:off x="11953875" y="3133000"/>
            <a:ext cx="3434300" cy="4948951"/>
          </a:xfrm>
          <a:prstGeom prst="rect">
            <a:avLst/>
          </a:prstGeom>
          <a:noFill/>
          <a:ln>
            <a:noFill/>
          </a:ln>
          <a:effectLst>
            <a:outerShdw blurRad="114300" rotWithShape="0" algn="bl" dir="2640000" dist="114300">
              <a:srgbClr val="000000">
                <a:alpha val="10000"/>
              </a:srgbClr>
            </a:outerShdw>
          </a:effectLst>
        </p:spPr>
      </p:pic>
      <p:pic>
        <p:nvPicPr>
          <p:cNvPr id="817" name="Google Shape;817;p126" title="Bildschirmfoto 2025-04-22 um 11.16.56.png"/>
          <p:cNvPicPr preferRelativeResize="0"/>
          <p:nvPr/>
        </p:nvPicPr>
        <p:blipFill rotWithShape="1">
          <a:blip r:embed="rId6">
            <a:alphaModFix/>
          </a:blip>
          <a:srcRect b="1497" l="0" r="4141" t="0"/>
          <a:stretch/>
        </p:blipFill>
        <p:spPr>
          <a:xfrm>
            <a:off x="7158950" y="1918725"/>
            <a:ext cx="3496350" cy="5115650"/>
          </a:xfrm>
          <a:prstGeom prst="rect">
            <a:avLst/>
          </a:prstGeom>
          <a:noFill/>
          <a:ln>
            <a:noFill/>
          </a:ln>
          <a:effectLst>
            <a:outerShdw blurRad="114300" rotWithShape="0" algn="bl" dir="2640000" dist="114300">
              <a:srgbClr val="000000">
                <a:alpha val="10000"/>
              </a:srgbClr>
            </a:outerShdw>
          </a:effectLst>
        </p:spPr>
      </p:pic>
      <p:pic>
        <p:nvPicPr>
          <p:cNvPr id="818" name="Google Shape;818;p126" title="image.gif"/>
          <p:cNvPicPr preferRelativeResize="0"/>
          <p:nvPr/>
        </p:nvPicPr>
        <p:blipFill rotWithShape="1">
          <a:blip r:embed="rId7">
            <a:alphaModFix/>
          </a:blip>
          <a:srcRect b="0" l="48654" r="0" t="0"/>
          <a:stretch/>
        </p:blipFill>
        <p:spPr>
          <a:xfrm rot="10800000">
            <a:off x="13845398" y="7276950"/>
            <a:ext cx="857575" cy="1492725"/>
          </a:xfrm>
          <a:prstGeom prst="rect">
            <a:avLst/>
          </a:prstGeom>
          <a:noFill/>
          <a:ln>
            <a:noFill/>
          </a:ln>
        </p:spPr>
      </p:pic>
      <p:pic>
        <p:nvPicPr>
          <p:cNvPr id="819" name="Google Shape;819;p126" title="image.gif"/>
          <p:cNvPicPr preferRelativeResize="0"/>
          <p:nvPr/>
        </p:nvPicPr>
        <p:blipFill rotWithShape="1">
          <a:blip r:embed="rId7">
            <a:alphaModFix/>
          </a:blip>
          <a:srcRect b="0" l="0" r="52631" t="0"/>
          <a:stretch/>
        </p:blipFill>
        <p:spPr>
          <a:xfrm rot="229336">
            <a:off x="4912813" y="3762239"/>
            <a:ext cx="774418" cy="1461176"/>
          </a:xfrm>
          <a:prstGeom prst="rect">
            <a:avLst/>
          </a:prstGeom>
          <a:noFill/>
          <a:ln>
            <a:noFill/>
          </a:ln>
        </p:spPr>
      </p:pic>
      <p:pic>
        <p:nvPicPr>
          <p:cNvPr id="820" name="Google Shape;820;p126" title="image.gif"/>
          <p:cNvPicPr preferRelativeResize="0"/>
          <p:nvPr/>
        </p:nvPicPr>
        <p:blipFill rotWithShape="1">
          <a:blip r:embed="rId7">
            <a:alphaModFix/>
          </a:blip>
          <a:srcRect b="0" l="0" r="52631" t="0"/>
          <a:stretch/>
        </p:blipFill>
        <p:spPr>
          <a:xfrm rot="-373489">
            <a:off x="2040477" y="6756277"/>
            <a:ext cx="658025" cy="1241596"/>
          </a:xfrm>
          <a:prstGeom prst="rect">
            <a:avLst/>
          </a:prstGeom>
          <a:noFill/>
          <a:ln>
            <a:noFill/>
          </a:ln>
        </p:spPr>
      </p:pic>
      <p:pic>
        <p:nvPicPr>
          <p:cNvPr id="821" name="Google Shape;821;p126" title="image.gif"/>
          <p:cNvPicPr preferRelativeResize="0"/>
          <p:nvPr/>
        </p:nvPicPr>
        <p:blipFill rotWithShape="1">
          <a:blip r:embed="rId7">
            <a:alphaModFix/>
          </a:blip>
          <a:srcRect b="0" l="48654" r="0" t="0"/>
          <a:stretch/>
        </p:blipFill>
        <p:spPr>
          <a:xfrm rot="10800000">
            <a:off x="9797723" y="1018425"/>
            <a:ext cx="857575" cy="14927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25" name="Shape 825"/>
        <p:cNvGrpSpPr/>
        <p:nvPr/>
      </p:nvGrpSpPr>
      <p:grpSpPr>
        <a:xfrm>
          <a:off x="0" y="0"/>
          <a:ext cx="0" cy="0"/>
          <a:chOff x="0" y="0"/>
          <a:chExt cx="0" cy="0"/>
        </a:xfrm>
      </p:grpSpPr>
      <p:sp>
        <p:nvSpPr>
          <p:cNvPr id="826" name="Google Shape;826;p127"/>
          <p:cNvSpPr txBox="1"/>
          <p:nvPr/>
        </p:nvSpPr>
        <p:spPr>
          <a:xfrm>
            <a:off x="1104200" y="594900"/>
            <a:ext cx="12546600" cy="15948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Vernetzung - Konversationsbausteine</a:t>
            </a:r>
            <a:endParaRPr b="1" sz="5000">
              <a:solidFill>
                <a:schemeClr val="dk1"/>
              </a:solidFill>
              <a:latin typeface="Bricolage Grotesque"/>
              <a:ea typeface="Bricolage Grotesque"/>
              <a:cs typeface="Bricolage Grotesque"/>
              <a:sym typeface="Bricolage Grotesque"/>
            </a:endParaRPr>
          </a:p>
        </p:txBody>
      </p:sp>
      <p:sp>
        <p:nvSpPr>
          <p:cNvPr id="827" name="Google Shape;827;p127"/>
          <p:cNvSpPr/>
          <p:nvPr/>
        </p:nvSpPr>
        <p:spPr>
          <a:xfrm>
            <a:off x="1104200" y="4038600"/>
            <a:ext cx="4428900" cy="5105400"/>
          </a:xfrm>
          <a:prstGeom prst="round2SameRect">
            <a:avLst>
              <a:gd fmla="val 16667" name="adj1"/>
              <a:gd fmla="val 0" name="adj2"/>
            </a:avLst>
          </a:prstGeom>
          <a:solidFill>
            <a:srgbClr val="4D2C9A"/>
          </a:solidFill>
          <a:ln>
            <a:noFill/>
          </a:ln>
        </p:spPr>
        <p:txBody>
          <a:bodyPr anchorCtr="0" anchor="t" bIns="91425" lIns="0" spcFirstLastPara="1" rIns="91425" wrap="square" tIns="91425">
            <a:noAutofit/>
          </a:bodyPr>
          <a:lstStyle/>
          <a:p>
            <a:pPr indent="0" lvl="0" marL="0" rtl="0" algn="ctr">
              <a:spcBef>
                <a:spcPts val="0"/>
              </a:spcBef>
              <a:spcAft>
                <a:spcPts val="0"/>
              </a:spcAft>
              <a:buNone/>
            </a:pPr>
            <a:r>
              <a:rPr b="1" lang="en-US" sz="9500">
                <a:solidFill>
                  <a:srgbClr val="FFFFFF"/>
                </a:solidFill>
                <a:latin typeface="Bricolage Grotesque"/>
                <a:ea typeface="Bricolage Grotesque"/>
                <a:cs typeface="Bricolage Grotesque"/>
                <a:sym typeface="Bricolage Grotesque"/>
              </a:rPr>
              <a:t>1</a:t>
            </a:r>
            <a:endParaRPr b="1" sz="9500">
              <a:solidFill>
                <a:srgbClr val="FFFFFF"/>
              </a:solidFill>
              <a:latin typeface="Bricolage Grotesque"/>
              <a:ea typeface="Bricolage Grotesque"/>
              <a:cs typeface="Bricolage Grotesque"/>
              <a:sym typeface="Bricolage Grotesque"/>
            </a:endParaRPr>
          </a:p>
        </p:txBody>
      </p:sp>
      <p:sp>
        <p:nvSpPr>
          <p:cNvPr id="828" name="Google Shape;828;p127"/>
          <p:cNvSpPr txBox="1"/>
          <p:nvPr/>
        </p:nvSpPr>
        <p:spPr>
          <a:xfrm>
            <a:off x="1683261" y="5790065"/>
            <a:ext cx="3606000" cy="618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en-US" sz="2500">
                <a:solidFill>
                  <a:srgbClr val="FFFFFF"/>
                </a:solidFill>
                <a:latin typeface="Bricolage Grotesque"/>
                <a:ea typeface="Bricolage Grotesque"/>
                <a:cs typeface="Bricolage Grotesque"/>
                <a:sym typeface="Bricolage Grotesque"/>
              </a:rPr>
              <a:t>Begrüßungsnachricht</a:t>
            </a:r>
            <a:endParaRPr sz="1300">
              <a:solidFill>
                <a:srgbClr val="FFFFFF"/>
              </a:solidFill>
              <a:latin typeface="Bricolage Grotesque"/>
              <a:ea typeface="Bricolage Grotesque"/>
              <a:cs typeface="Bricolage Grotesque"/>
              <a:sym typeface="Bricolage Grotesque"/>
            </a:endParaRPr>
          </a:p>
        </p:txBody>
      </p:sp>
      <p:sp>
        <p:nvSpPr>
          <p:cNvPr id="829" name="Google Shape;829;p127"/>
          <p:cNvSpPr txBox="1"/>
          <p:nvPr/>
        </p:nvSpPr>
        <p:spPr>
          <a:xfrm>
            <a:off x="1683725" y="6428549"/>
            <a:ext cx="3606000" cy="1448700"/>
          </a:xfrm>
          <a:prstGeom prst="rect">
            <a:avLst/>
          </a:prstGeom>
          <a:noFill/>
          <a:ln>
            <a:noFill/>
          </a:ln>
        </p:spPr>
        <p:txBody>
          <a:bodyPr anchorCtr="0" anchor="t" bIns="0" lIns="0" spcFirstLastPara="1" rIns="0" wrap="square" tIns="0">
            <a:noAutofit/>
          </a:bodyPr>
          <a:lstStyle/>
          <a:p>
            <a:pPr indent="-349250" lvl="0" marL="304800" rtl="0" algn="l">
              <a:lnSpc>
                <a:spcPct val="115000"/>
              </a:lnSpc>
              <a:spcBef>
                <a:spcPts val="0"/>
              </a:spcBef>
              <a:spcAft>
                <a:spcPts val="0"/>
              </a:spcAft>
              <a:buClr>
                <a:srgbClr val="FFFFFF"/>
              </a:buClr>
              <a:buSzPts val="2300"/>
              <a:buFont typeface="Bricolage Grotesque"/>
              <a:buChar char="—"/>
            </a:pPr>
            <a:r>
              <a:rPr lang="en-US" sz="2300">
                <a:solidFill>
                  <a:srgbClr val="FFFFFF"/>
                </a:solidFill>
                <a:latin typeface="Bricolage Grotesque"/>
                <a:ea typeface="Bricolage Grotesque"/>
                <a:cs typeface="Bricolage Grotesque"/>
                <a:sym typeface="Bricolage Grotesque"/>
              </a:rPr>
              <a:t>Profil besuchen</a:t>
            </a:r>
            <a:endParaRPr sz="2300">
              <a:solidFill>
                <a:srgbClr val="FFFFFF"/>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rgbClr val="FFFFFF"/>
              </a:buClr>
              <a:buSzPts val="2300"/>
              <a:buFont typeface="Bricolage Grotesque"/>
              <a:buChar char="—"/>
            </a:pPr>
            <a:r>
              <a:rPr lang="en-US" sz="2300">
                <a:solidFill>
                  <a:srgbClr val="FFFFFF"/>
                </a:solidFill>
                <a:latin typeface="Bricolage Grotesque"/>
                <a:ea typeface="Bricolage Grotesque"/>
                <a:cs typeface="Bricolage Grotesque"/>
                <a:sym typeface="Bricolage Grotesque"/>
              </a:rPr>
              <a:t>Konversation starten</a:t>
            </a:r>
            <a:endParaRPr sz="2300">
              <a:solidFill>
                <a:srgbClr val="FFFFFF"/>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rgbClr val="FFFFFF"/>
              </a:buClr>
              <a:buSzPts val="2300"/>
              <a:buFont typeface="Bricolage Grotesque"/>
              <a:buChar char="—"/>
            </a:pPr>
            <a:r>
              <a:rPr lang="en-US" sz="2300">
                <a:solidFill>
                  <a:srgbClr val="FFFFFF"/>
                </a:solidFill>
                <a:latin typeface="Bricolage Grotesque"/>
                <a:ea typeface="Bricolage Grotesque"/>
                <a:cs typeface="Bricolage Grotesque"/>
                <a:sym typeface="Bricolage Grotesque"/>
              </a:rPr>
              <a:t>Rapport aufbauen</a:t>
            </a:r>
            <a:endParaRPr sz="2300">
              <a:solidFill>
                <a:srgbClr val="FFFFFF"/>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600">
              <a:solidFill>
                <a:srgbClr val="FFFFFF"/>
              </a:solidFill>
              <a:latin typeface="Bricolage Grotesque Medium"/>
              <a:ea typeface="Bricolage Grotesque Medium"/>
              <a:cs typeface="Bricolage Grotesque Medium"/>
              <a:sym typeface="Bricolage Grotesque Medium"/>
            </a:endParaRPr>
          </a:p>
        </p:txBody>
      </p:sp>
      <p:sp>
        <p:nvSpPr>
          <p:cNvPr id="830" name="Google Shape;830;p127"/>
          <p:cNvSpPr/>
          <p:nvPr/>
        </p:nvSpPr>
        <p:spPr>
          <a:xfrm>
            <a:off x="5913550" y="4038600"/>
            <a:ext cx="4428900" cy="5105400"/>
          </a:xfrm>
          <a:prstGeom prst="round2SameRect">
            <a:avLst>
              <a:gd fmla="val 16667" name="adj1"/>
              <a:gd fmla="val 0" name="adj2"/>
            </a:avLst>
          </a:prstGeom>
          <a:solidFill>
            <a:srgbClr val="006183"/>
          </a:solidFill>
          <a:ln>
            <a:noFill/>
          </a:ln>
        </p:spPr>
        <p:txBody>
          <a:bodyPr anchorCtr="0" anchor="t" bIns="91425" lIns="0" spcFirstLastPara="1" rIns="91425" wrap="square" tIns="91425">
            <a:noAutofit/>
          </a:bodyPr>
          <a:lstStyle/>
          <a:p>
            <a:pPr indent="0" lvl="0" marL="0" rtl="0" algn="ctr">
              <a:spcBef>
                <a:spcPts val="0"/>
              </a:spcBef>
              <a:spcAft>
                <a:spcPts val="0"/>
              </a:spcAft>
              <a:buNone/>
            </a:pPr>
            <a:r>
              <a:rPr b="1" lang="en-US" sz="9500">
                <a:solidFill>
                  <a:srgbClr val="FFFFFF"/>
                </a:solidFill>
                <a:latin typeface="Bricolage Grotesque"/>
                <a:ea typeface="Bricolage Grotesque"/>
                <a:cs typeface="Bricolage Grotesque"/>
                <a:sym typeface="Bricolage Grotesque"/>
              </a:rPr>
              <a:t>2</a:t>
            </a:r>
            <a:endParaRPr b="1" sz="9500">
              <a:solidFill>
                <a:srgbClr val="FFFFFF"/>
              </a:solidFill>
              <a:latin typeface="Bricolage Grotesque"/>
              <a:ea typeface="Bricolage Grotesque"/>
              <a:cs typeface="Bricolage Grotesque"/>
              <a:sym typeface="Bricolage Grotesque"/>
            </a:endParaRPr>
          </a:p>
        </p:txBody>
      </p:sp>
      <p:sp>
        <p:nvSpPr>
          <p:cNvPr id="831" name="Google Shape;831;p127"/>
          <p:cNvSpPr txBox="1"/>
          <p:nvPr/>
        </p:nvSpPr>
        <p:spPr>
          <a:xfrm>
            <a:off x="6492611" y="5790065"/>
            <a:ext cx="3606000" cy="618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US" sz="2500">
                <a:solidFill>
                  <a:srgbClr val="FFFFFF"/>
                </a:solidFill>
                <a:latin typeface="Bricolage Grotesque"/>
                <a:ea typeface="Bricolage Grotesque"/>
                <a:cs typeface="Bricolage Grotesque"/>
                <a:sym typeface="Bricolage Grotesque"/>
              </a:rPr>
              <a:t>Interaktionsnachricht</a:t>
            </a:r>
            <a:endParaRPr sz="1300">
              <a:solidFill>
                <a:srgbClr val="FFFFFF"/>
              </a:solidFill>
              <a:latin typeface="Bricolage Grotesque"/>
              <a:ea typeface="Bricolage Grotesque"/>
              <a:cs typeface="Bricolage Grotesque"/>
              <a:sym typeface="Bricolage Grotesque"/>
            </a:endParaRPr>
          </a:p>
        </p:txBody>
      </p:sp>
      <p:sp>
        <p:nvSpPr>
          <p:cNvPr id="832" name="Google Shape;832;p127"/>
          <p:cNvSpPr txBox="1"/>
          <p:nvPr/>
        </p:nvSpPr>
        <p:spPr>
          <a:xfrm>
            <a:off x="6493075" y="6428549"/>
            <a:ext cx="3606000" cy="1448700"/>
          </a:xfrm>
          <a:prstGeom prst="rect">
            <a:avLst/>
          </a:prstGeom>
          <a:noFill/>
          <a:ln>
            <a:noFill/>
          </a:ln>
        </p:spPr>
        <p:txBody>
          <a:bodyPr anchorCtr="0" anchor="t" bIns="0" lIns="0" spcFirstLastPara="1" rIns="0" wrap="square" tIns="0">
            <a:noAutofit/>
          </a:bodyPr>
          <a:lstStyle/>
          <a:p>
            <a:pPr indent="-349250" lvl="0" marL="304800" rtl="0" algn="l">
              <a:lnSpc>
                <a:spcPct val="115000"/>
              </a:lnSpc>
              <a:spcBef>
                <a:spcPts val="0"/>
              </a:spcBef>
              <a:spcAft>
                <a:spcPts val="0"/>
              </a:spcAft>
              <a:buClr>
                <a:srgbClr val="FFFFFF"/>
              </a:buClr>
              <a:buSzPts val="2300"/>
              <a:buFont typeface="Bricolage Grotesque"/>
              <a:buChar char="—"/>
            </a:pPr>
            <a:r>
              <a:rPr lang="en-US" sz="2300">
                <a:solidFill>
                  <a:srgbClr val="FFFFFF"/>
                </a:solidFill>
                <a:latin typeface="Bricolage Grotesque"/>
                <a:ea typeface="Bricolage Grotesque"/>
                <a:cs typeface="Bricolage Grotesque"/>
                <a:sym typeface="Bricolage Grotesque"/>
              </a:rPr>
              <a:t>Konversation anregen</a:t>
            </a:r>
            <a:endParaRPr sz="2300">
              <a:solidFill>
                <a:srgbClr val="FFFFFF"/>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rgbClr val="FFFFFF"/>
              </a:buClr>
              <a:buSzPts val="2300"/>
              <a:buFont typeface="Bricolage Grotesque"/>
              <a:buChar char="—"/>
            </a:pPr>
            <a:r>
              <a:rPr lang="en-US" sz="2300">
                <a:solidFill>
                  <a:srgbClr val="FFFFFF"/>
                </a:solidFill>
                <a:latin typeface="Bricolage Grotesque"/>
                <a:ea typeface="Bricolage Grotesque"/>
                <a:cs typeface="Bricolage Grotesque"/>
                <a:sym typeface="Bricolage Grotesque"/>
              </a:rPr>
              <a:t>Thema finden</a:t>
            </a:r>
            <a:endParaRPr sz="2300">
              <a:solidFill>
                <a:srgbClr val="FFFFFF"/>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300">
              <a:solidFill>
                <a:srgbClr val="FFFFFF"/>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600">
              <a:solidFill>
                <a:srgbClr val="FFFFFF"/>
              </a:solidFill>
              <a:latin typeface="Bricolage Grotesque Medium"/>
              <a:ea typeface="Bricolage Grotesque Medium"/>
              <a:cs typeface="Bricolage Grotesque Medium"/>
              <a:sym typeface="Bricolage Grotesque Medium"/>
            </a:endParaRPr>
          </a:p>
        </p:txBody>
      </p:sp>
      <p:sp>
        <p:nvSpPr>
          <p:cNvPr id="833" name="Google Shape;833;p127"/>
          <p:cNvSpPr/>
          <p:nvPr/>
        </p:nvSpPr>
        <p:spPr>
          <a:xfrm>
            <a:off x="10722900" y="4038600"/>
            <a:ext cx="4428900" cy="5105400"/>
          </a:xfrm>
          <a:prstGeom prst="round2SameRect">
            <a:avLst>
              <a:gd fmla="val 16667" name="adj1"/>
              <a:gd fmla="val 0" name="adj2"/>
            </a:avLst>
          </a:prstGeom>
          <a:solidFill>
            <a:srgbClr val="D14958"/>
          </a:solidFill>
          <a:ln>
            <a:noFill/>
          </a:ln>
        </p:spPr>
        <p:txBody>
          <a:bodyPr anchorCtr="0" anchor="t" bIns="91425" lIns="0" spcFirstLastPara="1" rIns="91425" wrap="square" tIns="91425">
            <a:noAutofit/>
          </a:bodyPr>
          <a:lstStyle/>
          <a:p>
            <a:pPr indent="0" lvl="0" marL="0" rtl="0" algn="ctr">
              <a:spcBef>
                <a:spcPts val="0"/>
              </a:spcBef>
              <a:spcAft>
                <a:spcPts val="0"/>
              </a:spcAft>
              <a:buNone/>
            </a:pPr>
            <a:r>
              <a:rPr b="1" lang="en-US" sz="9500">
                <a:solidFill>
                  <a:srgbClr val="FFFFFF"/>
                </a:solidFill>
                <a:latin typeface="Bricolage Grotesque"/>
                <a:ea typeface="Bricolage Grotesque"/>
                <a:cs typeface="Bricolage Grotesque"/>
                <a:sym typeface="Bricolage Grotesque"/>
              </a:rPr>
              <a:t>3</a:t>
            </a:r>
            <a:endParaRPr b="1" sz="9500">
              <a:solidFill>
                <a:srgbClr val="FFFFFF"/>
              </a:solidFill>
              <a:latin typeface="Bricolage Grotesque"/>
              <a:ea typeface="Bricolage Grotesque"/>
              <a:cs typeface="Bricolage Grotesque"/>
              <a:sym typeface="Bricolage Grotesque"/>
            </a:endParaRPr>
          </a:p>
        </p:txBody>
      </p:sp>
      <p:sp>
        <p:nvSpPr>
          <p:cNvPr id="834" name="Google Shape;834;p127"/>
          <p:cNvSpPr txBox="1"/>
          <p:nvPr/>
        </p:nvSpPr>
        <p:spPr>
          <a:xfrm>
            <a:off x="11301961" y="5790065"/>
            <a:ext cx="3606000" cy="618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US" sz="2500">
                <a:solidFill>
                  <a:srgbClr val="FFFFFF"/>
                </a:solidFill>
                <a:latin typeface="Bricolage Grotesque"/>
                <a:ea typeface="Bricolage Grotesque"/>
                <a:cs typeface="Bricolage Grotesque"/>
                <a:sym typeface="Bricolage Grotesque"/>
              </a:rPr>
              <a:t>CTA Nachricht</a:t>
            </a:r>
            <a:endParaRPr sz="1300">
              <a:solidFill>
                <a:srgbClr val="FFFFFF"/>
              </a:solidFill>
              <a:latin typeface="Bricolage Grotesque"/>
              <a:ea typeface="Bricolage Grotesque"/>
              <a:cs typeface="Bricolage Grotesque"/>
              <a:sym typeface="Bricolage Grotesque"/>
            </a:endParaRPr>
          </a:p>
        </p:txBody>
      </p:sp>
      <p:sp>
        <p:nvSpPr>
          <p:cNvPr id="835" name="Google Shape;835;p127"/>
          <p:cNvSpPr txBox="1"/>
          <p:nvPr/>
        </p:nvSpPr>
        <p:spPr>
          <a:xfrm>
            <a:off x="11302425" y="6428550"/>
            <a:ext cx="4032900" cy="1448700"/>
          </a:xfrm>
          <a:prstGeom prst="rect">
            <a:avLst/>
          </a:prstGeom>
          <a:noFill/>
          <a:ln>
            <a:noFill/>
          </a:ln>
        </p:spPr>
        <p:txBody>
          <a:bodyPr anchorCtr="0" anchor="t" bIns="0" lIns="0" spcFirstLastPara="1" rIns="0" wrap="square" tIns="0">
            <a:noAutofit/>
          </a:bodyPr>
          <a:lstStyle/>
          <a:p>
            <a:pPr indent="-349250" lvl="0" marL="304800" rtl="0" algn="l">
              <a:lnSpc>
                <a:spcPct val="115000"/>
              </a:lnSpc>
              <a:spcBef>
                <a:spcPts val="0"/>
              </a:spcBef>
              <a:spcAft>
                <a:spcPts val="0"/>
              </a:spcAft>
              <a:buClr>
                <a:srgbClr val="FFFFFF"/>
              </a:buClr>
              <a:buSzPts val="2300"/>
              <a:buFont typeface="Bricolage Grotesque"/>
              <a:buChar char="—"/>
            </a:pPr>
            <a:r>
              <a:rPr lang="en-US" sz="2300">
                <a:solidFill>
                  <a:srgbClr val="FFFFFF"/>
                </a:solidFill>
                <a:latin typeface="Bricolage Grotesque"/>
                <a:ea typeface="Bricolage Grotesque"/>
                <a:cs typeface="Bricolage Grotesque"/>
                <a:sym typeface="Bricolage Grotesque"/>
              </a:rPr>
              <a:t>Nach 2–3 Interaktionen</a:t>
            </a:r>
            <a:endParaRPr sz="2300">
              <a:solidFill>
                <a:srgbClr val="FFFFFF"/>
              </a:solidFill>
              <a:latin typeface="Bricolage Grotesque"/>
              <a:ea typeface="Bricolage Grotesque"/>
              <a:cs typeface="Bricolage Grotesque"/>
              <a:sym typeface="Bricolage Grotesque"/>
            </a:endParaRPr>
          </a:p>
          <a:p>
            <a:pPr indent="-349250" lvl="0" marL="304800" rtl="0" algn="l">
              <a:lnSpc>
                <a:spcPct val="115000"/>
              </a:lnSpc>
              <a:spcBef>
                <a:spcPts val="0"/>
              </a:spcBef>
              <a:spcAft>
                <a:spcPts val="0"/>
              </a:spcAft>
              <a:buClr>
                <a:srgbClr val="FFFFFF"/>
              </a:buClr>
              <a:buSzPts val="2300"/>
              <a:buFont typeface="Bricolage Grotesque"/>
              <a:buChar char="—"/>
            </a:pPr>
            <a:r>
              <a:rPr lang="en-US" sz="2300">
                <a:solidFill>
                  <a:srgbClr val="FFFFFF"/>
                </a:solidFill>
                <a:latin typeface="Bricolage Grotesque"/>
                <a:ea typeface="Bricolage Grotesque"/>
                <a:cs typeface="Bricolage Grotesque"/>
                <a:sym typeface="Bricolage Grotesque"/>
              </a:rPr>
              <a:t>Termin vereinbaren</a:t>
            </a:r>
            <a:endParaRPr sz="2300">
              <a:solidFill>
                <a:srgbClr val="FFFFFF"/>
              </a:solidFill>
              <a:latin typeface="Bricolage Grotesque"/>
              <a:ea typeface="Bricolage Grotesque"/>
              <a:cs typeface="Bricolage Grotesque"/>
              <a:sym typeface="Bricolage Grotesq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0" name="Shape 300"/>
        <p:cNvGrpSpPr/>
        <p:nvPr/>
      </p:nvGrpSpPr>
      <p:grpSpPr>
        <a:xfrm>
          <a:off x="0" y="0"/>
          <a:ext cx="0" cy="0"/>
          <a:chOff x="0" y="0"/>
          <a:chExt cx="0" cy="0"/>
        </a:xfrm>
      </p:grpSpPr>
      <p:sp>
        <p:nvSpPr>
          <p:cNvPr id="301" name="Google Shape;301;p65"/>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302" name="Google Shape;302;p65"/>
          <p:cNvSpPr txBox="1"/>
          <p:nvPr/>
        </p:nvSpPr>
        <p:spPr>
          <a:xfrm>
            <a:off x="1208850" y="4127500"/>
            <a:ext cx="14425200" cy="4868100"/>
          </a:xfrm>
          <a:prstGeom prst="rect">
            <a:avLst/>
          </a:prstGeom>
          <a:noFill/>
          <a:ln>
            <a:noFill/>
          </a:ln>
        </p:spPr>
        <p:txBody>
          <a:bodyPr anchorCtr="0" anchor="t" bIns="50800" lIns="50800" spcFirstLastPara="1" rIns="50800" wrap="square" tIns="50800">
            <a:spAutoFit/>
          </a:bodyPr>
          <a:lstStyle/>
          <a:p>
            <a:pPr indent="-431800" lvl="0" marL="457200" rtl="0" algn="l">
              <a:lnSpc>
                <a:spcPct val="115000"/>
              </a:lnSpc>
              <a:spcBef>
                <a:spcPts val="80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Wir sind keine Missionare für Social Selling.</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Unsere Aufgabe: neutrale Orientierung – kein Hype</a:t>
            </a:r>
            <a:r>
              <a:rPr baseline="30000" lang="en-US" sz="3200">
                <a:solidFill>
                  <a:schemeClr val="dk1"/>
                </a:solidFill>
                <a:latin typeface="Bricolage Grotesque"/>
                <a:ea typeface="Bricolage Grotesque"/>
                <a:cs typeface="Bricolage Grotesque"/>
                <a:sym typeface="Bricolage Grotesque"/>
              </a:rPr>
              <a:t>.</a:t>
            </a:r>
            <a:endParaRPr baseline="30000"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Wir helfen, Social Selling realistisch einzuordnen:</a:t>
            </a:r>
            <a:endParaRPr sz="3200">
              <a:solidFill>
                <a:schemeClr val="dk1"/>
              </a:solidFill>
              <a:latin typeface="Bricolage Grotesque"/>
              <a:ea typeface="Bricolage Grotesque"/>
              <a:cs typeface="Bricolage Grotesque"/>
              <a:sym typeface="Bricolage Grotesque"/>
            </a:endParaRPr>
          </a:p>
          <a:p>
            <a:pPr indent="0" lvl="0" marL="457200" rtl="0" algn="l">
              <a:lnSpc>
                <a:spcPct val="115000"/>
              </a:lnSpc>
              <a:spcBef>
                <a:spcPts val="800"/>
              </a:spcBef>
              <a:spcAft>
                <a:spcPts val="0"/>
              </a:spcAft>
              <a:buNone/>
            </a:pPr>
            <a:r>
              <a:rPr lang="en-US" sz="3200">
                <a:solidFill>
                  <a:schemeClr val="dk1"/>
                </a:solidFill>
                <a:latin typeface="Bricolage Grotesque"/>
                <a:ea typeface="Bricolage Grotesque"/>
                <a:cs typeface="Bricolage Grotesque"/>
                <a:sym typeface="Bricolage Grotesque"/>
              </a:rPr>
              <a:t> </a:t>
            </a:r>
            <a:r>
              <a:rPr lang="en-US" sz="3200">
                <a:solidFill>
                  <a:schemeClr val="dk1"/>
                </a:solidFill>
                <a:latin typeface="Bricolage Grotesque"/>
                <a:ea typeface="Bricolage Grotesque"/>
                <a:cs typeface="Bricolage Grotesque"/>
                <a:sym typeface="Bricolage Grotesque"/>
              </a:rPr>
              <a:t>– Was funktioniert wirklich?</a:t>
            </a:r>
            <a:endParaRPr sz="3200">
              <a:solidFill>
                <a:schemeClr val="dk1"/>
              </a:solidFill>
              <a:latin typeface="Bricolage Grotesque"/>
              <a:ea typeface="Bricolage Grotesque"/>
              <a:cs typeface="Bricolage Grotesque"/>
              <a:sym typeface="Bricolage Grotesque"/>
            </a:endParaRPr>
          </a:p>
          <a:p>
            <a:pPr indent="0" lvl="0" marL="457200" rtl="0" algn="l">
              <a:lnSpc>
                <a:spcPct val="115000"/>
              </a:lnSpc>
              <a:spcBef>
                <a:spcPts val="800"/>
              </a:spcBef>
              <a:spcAft>
                <a:spcPts val="0"/>
              </a:spcAft>
              <a:buNone/>
            </a:pPr>
            <a:r>
              <a:rPr lang="en-US" sz="3200">
                <a:solidFill>
                  <a:schemeClr val="dk1"/>
                </a:solidFill>
                <a:latin typeface="Bricolage Grotesque"/>
                <a:ea typeface="Bricolage Grotesque"/>
                <a:cs typeface="Bricolage Grotesque"/>
                <a:sym typeface="Bricolage Grotesque"/>
              </a:rPr>
              <a:t> </a:t>
            </a:r>
            <a:r>
              <a:rPr lang="en-US" sz="3200">
                <a:solidFill>
                  <a:schemeClr val="dk1"/>
                </a:solidFill>
                <a:latin typeface="Bricolage Grotesque"/>
                <a:ea typeface="Bricolage Grotesque"/>
                <a:cs typeface="Bricolage Grotesque"/>
                <a:sym typeface="Bricolage Grotesque"/>
              </a:rPr>
              <a:t>– Was passt zu unserem Typ, unserem Team, unserem Alltag?</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80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Ziel: Dass jede:r eine eigene fundierte Haltung entwickeln kann.</a:t>
            </a:r>
            <a:endParaRPr sz="3200">
              <a:solidFill>
                <a:schemeClr val="dk1"/>
              </a:solidFill>
              <a:latin typeface="Bricolage Grotesque"/>
              <a:ea typeface="Bricolage Grotesque"/>
              <a:cs typeface="Bricolage Grotesque"/>
              <a:sym typeface="Bricolage Grotesque"/>
            </a:endParaRPr>
          </a:p>
          <a:p>
            <a:pPr indent="-431800" lvl="0" marL="457200" rtl="0" algn="l">
              <a:lnSpc>
                <a:spcPct val="115000"/>
              </a:lnSpc>
              <a:spcBef>
                <a:spcPts val="0"/>
              </a:spcBef>
              <a:spcAft>
                <a:spcPts val="0"/>
              </a:spcAft>
              <a:buClr>
                <a:schemeClr val="dk1"/>
              </a:buClr>
              <a:buSzPts val="3200"/>
              <a:buFont typeface="Bricolage Grotesque"/>
              <a:buChar char="—"/>
            </a:pPr>
            <a:r>
              <a:rPr lang="en-US" sz="3200">
                <a:solidFill>
                  <a:schemeClr val="dk1"/>
                </a:solidFill>
                <a:latin typeface="Bricolage Grotesque"/>
                <a:ea typeface="Bricolage Grotesque"/>
                <a:cs typeface="Bricolage Grotesque"/>
                <a:sym typeface="Bricolage Grotesque"/>
              </a:rPr>
              <a:t>Wir ermöglichen ehrliche Diskussion – nicht nur Wissenstransfer.</a:t>
            </a:r>
            <a:endParaRPr sz="3200">
              <a:solidFill>
                <a:schemeClr val="dk1"/>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3200">
              <a:solidFill>
                <a:schemeClr val="dk1"/>
              </a:solidFill>
              <a:latin typeface="Bricolage Grotesque"/>
              <a:ea typeface="Bricolage Grotesque"/>
              <a:cs typeface="Bricolage Grotesque"/>
              <a:sym typeface="Bricolage Grotesque"/>
            </a:endParaRPr>
          </a:p>
        </p:txBody>
      </p:sp>
      <p:sp>
        <p:nvSpPr>
          <p:cNvPr id="303" name="Google Shape;303;p65"/>
          <p:cNvSpPr txBox="1"/>
          <p:nvPr/>
        </p:nvSpPr>
        <p:spPr>
          <a:xfrm>
            <a:off x="1104200" y="12778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Unsere Rolle in diesem Workshop</a:t>
            </a:r>
            <a:endParaRPr sz="36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39" name="Shape 839"/>
        <p:cNvGrpSpPr/>
        <p:nvPr/>
      </p:nvGrpSpPr>
      <p:grpSpPr>
        <a:xfrm>
          <a:off x="0" y="0"/>
          <a:ext cx="0" cy="0"/>
          <a:chOff x="0" y="0"/>
          <a:chExt cx="0" cy="0"/>
        </a:xfrm>
      </p:grpSpPr>
      <p:sp>
        <p:nvSpPr>
          <p:cNvPr id="840" name="Google Shape;840;p128"/>
          <p:cNvSpPr/>
          <p:nvPr/>
        </p:nvSpPr>
        <p:spPr>
          <a:xfrm flipH="1">
            <a:off x="574100" y="2585975"/>
            <a:ext cx="15681900" cy="6558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841" name="Google Shape;841;p128"/>
          <p:cNvSpPr txBox="1"/>
          <p:nvPr/>
        </p:nvSpPr>
        <p:spPr>
          <a:xfrm>
            <a:off x="1208850" y="3097775"/>
            <a:ext cx="14523900" cy="31425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Mithilfe von Thought Leadership Ads ist es möglich deinen Beitrag zu bewerben </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Der Beitrag wird weniger als eine Werbung erkannt und gewinnt mehr Aufmerksamkeit (Mensch zu Mensch!)</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lang="en-US" sz="2500">
                <a:solidFill>
                  <a:srgbClr val="222222"/>
                </a:solidFill>
                <a:latin typeface="Bricolage Grotesque"/>
                <a:ea typeface="Bricolage Grotesque"/>
                <a:cs typeface="Bricolage Grotesque"/>
                <a:sym typeface="Bricolage Grotesque"/>
              </a:rPr>
              <a:t>Dein Beitrag kann angezeigt werden …</a:t>
            </a:r>
            <a:br>
              <a:rPr lang="en-US" sz="2500">
                <a:solidFill>
                  <a:srgbClr val="222222"/>
                </a:solidFill>
                <a:latin typeface="Bricolage Grotesque"/>
                <a:ea typeface="Bricolage Grotesque"/>
                <a:cs typeface="Bricolage Grotesque"/>
                <a:sym typeface="Bricolage Grotesque"/>
              </a:rPr>
            </a:br>
            <a:r>
              <a:rPr lang="en-US" sz="2500">
                <a:solidFill>
                  <a:srgbClr val="222222"/>
                </a:solidFill>
                <a:latin typeface="Bricolage Grotesque"/>
                <a:ea typeface="Bricolage Grotesque"/>
                <a:cs typeface="Bricolage Grotesque"/>
                <a:sym typeface="Bricolage Grotesque"/>
              </a:rPr>
              <a:t>a) an eine Zielgruppe oder </a:t>
            </a:r>
            <a:br>
              <a:rPr lang="en-US" sz="2500">
                <a:solidFill>
                  <a:srgbClr val="222222"/>
                </a:solidFill>
                <a:latin typeface="Bricolage Grotesque"/>
                <a:ea typeface="Bricolage Grotesque"/>
                <a:cs typeface="Bricolage Grotesque"/>
                <a:sym typeface="Bricolage Grotesque"/>
              </a:rPr>
            </a:br>
            <a:r>
              <a:rPr lang="en-US" sz="2500">
                <a:solidFill>
                  <a:srgbClr val="222222"/>
                </a:solidFill>
                <a:latin typeface="Bricolage Grotesque"/>
                <a:ea typeface="Bricolage Grotesque"/>
                <a:cs typeface="Bricolage Grotesque"/>
                <a:sym typeface="Bricolage Grotesque"/>
              </a:rPr>
              <a:t>b) an eine Wunschkundenliste oder </a:t>
            </a:r>
            <a:br>
              <a:rPr lang="en-US" sz="2500">
                <a:solidFill>
                  <a:srgbClr val="222222"/>
                </a:solidFill>
                <a:latin typeface="Bricolage Grotesque"/>
                <a:ea typeface="Bricolage Grotesque"/>
                <a:cs typeface="Bricolage Grotesque"/>
                <a:sym typeface="Bricolage Grotesque"/>
              </a:rPr>
            </a:br>
            <a:r>
              <a:rPr lang="en-US" sz="2500">
                <a:solidFill>
                  <a:srgbClr val="222222"/>
                </a:solidFill>
                <a:latin typeface="Bricolage Grotesque"/>
                <a:ea typeface="Bricolage Grotesque"/>
                <a:cs typeface="Bricolage Grotesque"/>
                <a:sym typeface="Bricolage Grotesque"/>
              </a:rPr>
              <a:t>c) Website Visitors (prospects in-market)</a:t>
            </a:r>
            <a:endParaRPr sz="2500">
              <a:solidFill>
                <a:srgbClr val="222222"/>
              </a:solidFill>
              <a:latin typeface="Bricolage Grotesque"/>
              <a:ea typeface="Bricolage Grotesque"/>
              <a:cs typeface="Bricolage Grotesque"/>
              <a:sym typeface="Bricolage Grotesque"/>
            </a:endParaRPr>
          </a:p>
        </p:txBody>
      </p:sp>
      <p:sp>
        <p:nvSpPr>
          <p:cNvPr id="842" name="Google Shape;842;p128"/>
          <p:cNvSpPr txBox="1"/>
          <p:nvPr/>
        </p:nvSpPr>
        <p:spPr>
          <a:xfrm>
            <a:off x="1104200" y="269413"/>
            <a:ext cx="14628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Thought Leader Ads</a:t>
            </a:r>
            <a:endParaRPr b="1" sz="5000">
              <a:solidFill>
                <a:schemeClr val="dk1"/>
              </a:solidFill>
              <a:latin typeface="Bricolage Grotesque"/>
              <a:ea typeface="Bricolage Grotesque"/>
              <a:cs typeface="Bricolage Grotesque"/>
              <a:sym typeface="Bricolage Grotesque"/>
            </a:endParaRPr>
          </a:p>
        </p:txBody>
      </p:sp>
      <p:pic>
        <p:nvPicPr>
          <p:cNvPr id="843" name="Google Shape;843;p128" title="Bildschirmfoto 2025-05-05 um 17.58.59.png"/>
          <p:cNvPicPr preferRelativeResize="0"/>
          <p:nvPr/>
        </p:nvPicPr>
        <p:blipFill>
          <a:blip r:embed="rId3">
            <a:alphaModFix/>
          </a:blip>
          <a:stretch>
            <a:fillRect/>
          </a:stretch>
        </p:blipFill>
        <p:spPr>
          <a:xfrm>
            <a:off x="8261400" y="4410675"/>
            <a:ext cx="7574348" cy="4116700"/>
          </a:xfrm>
          <a:prstGeom prst="rect">
            <a:avLst/>
          </a:prstGeom>
          <a:noFill/>
          <a:ln>
            <a:noFill/>
          </a:ln>
        </p:spPr>
      </p:pic>
      <p:pic>
        <p:nvPicPr>
          <p:cNvPr id="844" name="Google Shape;844;p128" title="9d4ac217-57c5-4655-8eab-1b56fed454fb.png"/>
          <p:cNvPicPr preferRelativeResize="0"/>
          <p:nvPr/>
        </p:nvPicPr>
        <p:blipFill rotWithShape="1">
          <a:blip r:embed="rId4">
            <a:alphaModFix/>
          </a:blip>
          <a:srcRect b="58124" l="2331" r="2881" t="3351"/>
          <a:stretch/>
        </p:blipFill>
        <p:spPr>
          <a:xfrm>
            <a:off x="1208850" y="6716775"/>
            <a:ext cx="6229874" cy="1390125"/>
          </a:xfrm>
          <a:prstGeom prst="rect">
            <a:avLst/>
          </a:prstGeom>
          <a:noFill/>
          <a:ln cap="flat" cmpd="sng" w="19050">
            <a:solidFill>
              <a:srgbClr val="CBCBCB"/>
            </a:solidFill>
            <a:prstDash val="solid"/>
            <a:round/>
            <a:headEnd len="sm" w="sm" type="none"/>
            <a:tailEnd len="sm" w="sm" type="none"/>
          </a:ln>
          <a:effectLst>
            <a:outerShdw blurRad="85725" rotWithShape="0" algn="bl" dir="2640000" dist="114300">
              <a:srgbClr val="000000">
                <a:alpha val="10000"/>
              </a:srgbClr>
            </a:outerShdw>
          </a:effectLst>
        </p:spPr>
      </p:pic>
      <p:pic>
        <p:nvPicPr>
          <p:cNvPr id="845" name="Google Shape;845;p128" title="Group 1140.png"/>
          <p:cNvPicPr preferRelativeResize="0"/>
          <p:nvPr/>
        </p:nvPicPr>
        <p:blipFill>
          <a:blip r:embed="rId5">
            <a:alphaModFix/>
          </a:blip>
          <a:stretch>
            <a:fillRect/>
          </a:stretch>
        </p:blipFill>
        <p:spPr>
          <a:xfrm>
            <a:off x="13634640" y="488750"/>
            <a:ext cx="2019586" cy="1874626"/>
          </a:xfrm>
          <a:prstGeom prst="rect">
            <a:avLst/>
          </a:prstGeom>
          <a:noFill/>
          <a:ln>
            <a:noFill/>
          </a:ln>
        </p:spPr>
      </p:pic>
      <p:sp>
        <p:nvSpPr>
          <p:cNvPr id="846" name="Google Shape;846;p128"/>
          <p:cNvSpPr txBox="1"/>
          <p:nvPr/>
        </p:nvSpPr>
        <p:spPr>
          <a:xfrm>
            <a:off x="11660575" y="1455875"/>
            <a:ext cx="2566800" cy="1130100"/>
          </a:xfrm>
          <a:prstGeom prst="rect">
            <a:avLst/>
          </a:prstGeom>
          <a:noFill/>
          <a:ln>
            <a:noFill/>
          </a:ln>
        </p:spPr>
        <p:txBody>
          <a:bodyPr anchorCtr="0" anchor="t" bIns="50800" lIns="50800" spcFirstLastPara="1" rIns="50800" wrap="square" tIns="50800">
            <a:spAutoFit/>
          </a:bodyPr>
          <a:lstStyle/>
          <a:p>
            <a:pPr indent="0" lvl="0" marL="0" rtl="0" algn="l">
              <a:lnSpc>
                <a:spcPct val="115000"/>
              </a:lnSpc>
              <a:spcBef>
                <a:spcPts val="0"/>
              </a:spcBef>
              <a:spcAft>
                <a:spcPts val="0"/>
              </a:spcAft>
              <a:buNone/>
            </a:pPr>
            <a:r>
              <a:rPr lang="en-US" sz="1500">
                <a:solidFill>
                  <a:srgbClr val="222222"/>
                </a:solidFill>
                <a:latin typeface="Bricolage Grotesque"/>
                <a:ea typeface="Bricolage Grotesque"/>
                <a:cs typeface="Bricolage Grotesque"/>
                <a:sym typeface="Bricolage Grotesque"/>
              </a:rPr>
              <a:t>Reichweite mit Thought </a:t>
            </a:r>
            <a:endParaRPr sz="1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rPr lang="en-US" sz="1500">
                <a:solidFill>
                  <a:srgbClr val="222222"/>
                </a:solidFill>
                <a:latin typeface="Bricolage Grotesque"/>
                <a:ea typeface="Bricolage Grotesque"/>
                <a:cs typeface="Bricolage Grotesque"/>
                <a:sym typeface="Bricolage Grotesque"/>
              </a:rPr>
              <a:t>Leadership Ads steigern</a:t>
            </a:r>
            <a:endParaRPr sz="1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Clr>
                <a:schemeClr val="dk1"/>
              </a:buClr>
              <a:buSzPts val="1100"/>
              <a:buFont typeface="Arial"/>
              <a:buNone/>
            </a:pPr>
            <a:r>
              <a:t/>
            </a:r>
            <a:endParaRPr sz="1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1500">
              <a:solidFill>
                <a:srgbClr val="222222"/>
              </a:solidFill>
              <a:latin typeface="Bricolage Grotesque"/>
              <a:ea typeface="Bricolage Grotesque"/>
              <a:cs typeface="Bricolage Grotesque"/>
              <a:sym typeface="Bricolage Grotesqu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50" name="Shape 850"/>
        <p:cNvGrpSpPr/>
        <p:nvPr/>
      </p:nvGrpSpPr>
      <p:grpSpPr>
        <a:xfrm>
          <a:off x="0" y="0"/>
          <a:ext cx="0" cy="0"/>
          <a:chOff x="0" y="0"/>
          <a:chExt cx="0" cy="0"/>
        </a:xfrm>
      </p:grpSpPr>
      <p:sp>
        <p:nvSpPr>
          <p:cNvPr id="851" name="Google Shape;851;p129"/>
          <p:cNvSpPr txBox="1"/>
          <p:nvPr>
            <p:ph type="title"/>
          </p:nvPr>
        </p:nvSpPr>
        <p:spPr>
          <a:xfrm>
            <a:off x="2142900" y="2826600"/>
            <a:ext cx="124023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Analyse &amp; Erfolgsmessung</a:t>
            </a:r>
            <a:endParaRPr b="0" sz="3500">
              <a:solidFill>
                <a:srgbClr val="27273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55" name="Shape 855"/>
        <p:cNvGrpSpPr/>
        <p:nvPr/>
      </p:nvGrpSpPr>
      <p:grpSpPr>
        <a:xfrm>
          <a:off x="0" y="0"/>
          <a:ext cx="0" cy="0"/>
          <a:chOff x="0" y="0"/>
          <a:chExt cx="0" cy="0"/>
        </a:xfrm>
      </p:grpSpPr>
      <p:sp>
        <p:nvSpPr>
          <p:cNvPr id="856" name="Google Shape;856;p130"/>
          <p:cNvSpPr/>
          <p:nvPr/>
        </p:nvSpPr>
        <p:spPr>
          <a:xfrm flipH="1">
            <a:off x="574100" y="3591025"/>
            <a:ext cx="15681900" cy="5553000"/>
          </a:xfrm>
          <a:prstGeom prst="round1Rect">
            <a:avLst>
              <a:gd fmla="val 1028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857" name="Google Shape;857;p130"/>
          <p:cNvSpPr txBox="1"/>
          <p:nvPr/>
        </p:nvSpPr>
        <p:spPr>
          <a:xfrm>
            <a:off x="1208850" y="4127500"/>
            <a:ext cx="14425200" cy="2257500"/>
          </a:xfrm>
          <a:prstGeom prst="rect">
            <a:avLst/>
          </a:prstGeom>
          <a:noFill/>
          <a:ln>
            <a:noFill/>
          </a:ln>
        </p:spPr>
        <p:txBody>
          <a:bodyPr anchorCtr="0" anchor="t" bIns="50800" lIns="50800" spcFirstLastPara="1" rIns="50800" wrap="square" tIns="50800">
            <a:spAutoFit/>
          </a:bodyPr>
          <a:lstStyle/>
          <a:p>
            <a:pPr indent="-361950" lvl="0" marL="304800" rtl="0" algn="l">
              <a:lnSpc>
                <a:spcPct val="115000"/>
              </a:lnSpc>
              <a:spcBef>
                <a:spcPts val="0"/>
              </a:spcBef>
              <a:spcAft>
                <a:spcPts val="0"/>
              </a:spcAft>
              <a:buClr>
                <a:srgbClr val="222222"/>
              </a:buClr>
              <a:buSzPts val="2500"/>
              <a:buFont typeface="Bricolage Grotesque"/>
              <a:buChar char="—"/>
            </a:pPr>
            <a:r>
              <a:rPr b="1" lang="en-US" sz="2500">
                <a:solidFill>
                  <a:srgbClr val="222222"/>
                </a:solidFill>
                <a:latin typeface="Bricolage Grotesque"/>
                <a:ea typeface="Bricolage Grotesque"/>
                <a:cs typeface="Bricolage Grotesque"/>
                <a:sym typeface="Bricolage Grotesque"/>
              </a:rPr>
              <a:t>Engagement Rate</a:t>
            </a:r>
            <a:r>
              <a:rPr lang="en-US" sz="2500">
                <a:solidFill>
                  <a:srgbClr val="222222"/>
                </a:solidFill>
                <a:latin typeface="Bricolage Grotesque"/>
                <a:ea typeface="Bricolage Grotesque"/>
                <a:cs typeface="Bricolage Grotesque"/>
                <a:sym typeface="Bricolage Grotesque"/>
              </a:rPr>
              <a:t> schlägt reine Followerzahlen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b="1" lang="en-US" sz="2500">
                <a:solidFill>
                  <a:srgbClr val="222222"/>
                </a:solidFill>
                <a:latin typeface="Bricolage Grotesque"/>
                <a:ea typeface="Bricolage Grotesque"/>
                <a:cs typeface="Bricolage Grotesque"/>
                <a:sym typeface="Bricolage Grotesque"/>
              </a:rPr>
              <a:t>Conversation Rate</a:t>
            </a:r>
            <a:r>
              <a:rPr lang="en-US" sz="2500">
                <a:solidFill>
                  <a:srgbClr val="222222"/>
                </a:solidFill>
                <a:latin typeface="Bricolage Grotesque"/>
                <a:ea typeface="Bricolage Grotesque"/>
                <a:cs typeface="Bricolage Grotesque"/>
                <a:sym typeface="Bricolage Grotesque"/>
              </a:rPr>
              <a:t> (Anteil der echten Gespräche) wichtiger als Leadzahlen</a:t>
            </a:r>
            <a:endParaRPr sz="2500">
              <a:solidFill>
                <a:srgbClr val="222222"/>
              </a:solidFill>
              <a:latin typeface="Bricolage Grotesque"/>
              <a:ea typeface="Bricolage Grotesque"/>
              <a:cs typeface="Bricolage Grotesque"/>
              <a:sym typeface="Bricolage Grotesque"/>
            </a:endParaRPr>
          </a:p>
          <a:p>
            <a:pPr indent="-361950" lvl="0" marL="304800" rtl="0" algn="l">
              <a:lnSpc>
                <a:spcPct val="115000"/>
              </a:lnSpc>
              <a:spcBef>
                <a:spcPts val="0"/>
              </a:spcBef>
              <a:spcAft>
                <a:spcPts val="0"/>
              </a:spcAft>
              <a:buClr>
                <a:srgbClr val="222222"/>
              </a:buClr>
              <a:buSzPts val="2500"/>
              <a:buFont typeface="Bricolage Grotesque"/>
              <a:buChar char="—"/>
            </a:pPr>
            <a:r>
              <a:rPr b="1" lang="en-US" sz="2500">
                <a:solidFill>
                  <a:srgbClr val="222222"/>
                </a:solidFill>
                <a:latin typeface="Bricolage Grotesque"/>
                <a:ea typeface="Bricolage Grotesque"/>
                <a:cs typeface="Bricolage Grotesque"/>
                <a:sym typeface="Bricolage Grotesque"/>
              </a:rPr>
              <a:t>Content Resonanz</a:t>
            </a:r>
            <a:r>
              <a:rPr lang="en-US" sz="2500">
                <a:solidFill>
                  <a:srgbClr val="222222"/>
                </a:solidFill>
                <a:latin typeface="Bricolage Grotesque"/>
                <a:ea typeface="Bricolage Grotesque"/>
                <a:cs typeface="Bricolage Grotesque"/>
                <a:sym typeface="Bricolage Grotesque"/>
              </a:rPr>
              <a:t> (Kommentare, Shares, Saves) besser als Likes</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a:p>
            <a:pPr indent="0" lvl="0" marL="0" rtl="0" algn="l">
              <a:lnSpc>
                <a:spcPct val="115000"/>
              </a:lnSpc>
              <a:spcBef>
                <a:spcPts val="0"/>
              </a:spcBef>
              <a:spcAft>
                <a:spcPts val="0"/>
              </a:spcAft>
              <a:buNone/>
            </a:pPr>
            <a:r>
              <a:t/>
            </a:r>
            <a:endParaRPr sz="2500">
              <a:solidFill>
                <a:srgbClr val="222222"/>
              </a:solidFill>
              <a:latin typeface="Bricolage Grotesque"/>
              <a:ea typeface="Bricolage Grotesque"/>
              <a:cs typeface="Bricolage Grotesque"/>
              <a:sym typeface="Bricolage Grotesque"/>
            </a:endParaRPr>
          </a:p>
        </p:txBody>
      </p:sp>
      <p:sp>
        <p:nvSpPr>
          <p:cNvPr id="858" name="Google Shape;858;p130"/>
          <p:cNvSpPr txBox="1"/>
          <p:nvPr/>
        </p:nvSpPr>
        <p:spPr>
          <a:xfrm>
            <a:off x="1104200" y="1277800"/>
            <a:ext cx="12546600" cy="23133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0"/>
              </a:spcBef>
              <a:spcAft>
                <a:spcPts val="0"/>
              </a:spcAft>
              <a:buClr>
                <a:schemeClr val="dk1"/>
              </a:buClr>
              <a:buSzPts val="1100"/>
              <a:buFont typeface="Arial"/>
              <a:buNone/>
            </a:pPr>
            <a:r>
              <a:rPr b="1" lang="en-US" sz="5000">
                <a:solidFill>
                  <a:schemeClr val="dk1"/>
                </a:solidFill>
                <a:latin typeface="Bricolage Grotesque"/>
                <a:ea typeface="Bricolage Grotesque"/>
                <a:cs typeface="Bricolage Grotesque"/>
                <a:sym typeface="Bricolage Grotesque"/>
              </a:rPr>
              <a:t>KPIs und Metriken 2025</a:t>
            </a:r>
            <a:endParaRPr b="1" sz="5000">
              <a:solidFill>
                <a:schemeClr val="dk1"/>
              </a:solidFill>
              <a:latin typeface="Bricolage Grotesque"/>
              <a:ea typeface="Bricolage Grotesque"/>
              <a:cs typeface="Bricolage Grotesque"/>
              <a:sym typeface="Bricolage Grotesqu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id="863" name="Google Shape;863;p131"/>
          <p:cNvPicPr preferRelativeResize="0"/>
          <p:nvPr/>
        </p:nvPicPr>
        <p:blipFill>
          <a:blip r:embed="rId3">
            <a:alphaModFix/>
          </a:blip>
          <a:stretch>
            <a:fillRect/>
          </a:stretch>
        </p:blipFill>
        <p:spPr>
          <a:xfrm>
            <a:off x="2918286" y="566000"/>
            <a:ext cx="7900616" cy="6974758"/>
          </a:xfrm>
          <a:prstGeom prst="rect">
            <a:avLst/>
          </a:prstGeom>
          <a:noFill/>
          <a:ln>
            <a:noFill/>
          </a:ln>
        </p:spPr>
      </p:pic>
      <p:pic>
        <p:nvPicPr>
          <p:cNvPr id="864" name="Google Shape;864;p131"/>
          <p:cNvPicPr preferRelativeResize="0"/>
          <p:nvPr/>
        </p:nvPicPr>
        <p:blipFill>
          <a:blip r:embed="rId4">
            <a:alphaModFix/>
          </a:blip>
          <a:stretch>
            <a:fillRect/>
          </a:stretch>
        </p:blipFill>
        <p:spPr>
          <a:xfrm>
            <a:off x="11908017" y="7939800"/>
            <a:ext cx="3835423" cy="8038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68" name="Shape 868"/>
        <p:cNvGrpSpPr/>
        <p:nvPr/>
      </p:nvGrpSpPr>
      <p:grpSpPr>
        <a:xfrm>
          <a:off x="0" y="0"/>
          <a:ext cx="0" cy="0"/>
          <a:chOff x="0" y="0"/>
          <a:chExt cx="0" cy="0"/>
        </a:xfrm>
      </p:grpSpPr>
      <p:sp>
        <p:nvSpPr>
          <p:cNvPr id="869" name="Google Shape;869;p132"/>
          <p:cNvSpPr txBox="1"/>
          <p:nvPr>
            <p:ph type="title"/>
          </p:nvPr>
        </p:nvSpPr>
        <p:spPr>
          <a:xfrm>
            <a:off x="0" y="2826600"/>
            <a:ext cx="162558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US" sz="4800">
                <a:solidFill>
                  <a:schemeClr val="lt1"/>
                </a:solidFill>
              </a:rPr>
              <a:t>ENDE</a:t>
            </a:r>
            <a:endParaRPr sz="4800">
              <a:solidFill>
                <a:schemeClr val="lt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DE6"/>
        </a:solidFill>
      </p:bgPr>
    </p:bg>
    <p:spTree>
      <p:nvGrpSpPr>
        <p:cNvPr id="873" name="Shape 873"/>
        <p:cNvGrpSpPr/>
        <p:nvPr/>
      </p:nvGrpSpPr>
      <p:grpSpPr>
        <a:xfrm>
          <a:off x="0" y="0"/>
          <a:ext cx="0" cy="0"/>
          <a:chOff x="0" y="0"/>
          <a:chExt cx="0" cy="0"/>
        </a:xfrm>
      </p:grpSpPr>
      <p:sp>
        <p:nvSpPr>
          <p:cNvPr id="874" name="Google Shape;874;p133"/>
          <p:cNvSpPr txBox="1"/>
          <p:nvPr>
            <p:ph idx="4294967295" type="title"/>
          </p:nvPr>
        </p:nvSpPr>
        <p:spPr>
          <a:xfrm>
            <a:off x="1066375" y="665774"/>
            <a:ext cx="14360700" cy="7835700"/>
          </a:xfrm>
          <a:prstGeom prst="rect">
            <a:avLst/>
          </a:prstGeom>
          <a:noFill/>
          <a:ln>
            <a:noFill/>
          </a:ln>
        </p:spPr>
        <p:txBody>
          <a:bodyPr anchorCtr="0" anchor="ctr" bIns="190500" lIns="190500" spcFirstLastPara="1" rIns="190500" wrap="square" tIns="190500">
            <a:noAutofit/>
          </a:bodyPr>
          <a:lstStyle/>
          <a:p>
            <a:pPr indent="0" lvl="0" marL="0" rtl="0" algn="l">
              <a:lnSpc>
                <a:spcPct val="100000"/>
              </a:lnSpc>
              <a:spcBef>
                <a:spcPts val="0"/>
              </a:spcBef>
              <a:spcAft>
                <a:spcPts val="0"/>
              </a:spcAft>
              <a:buClr>
                <a:srgbClr val="FFFFFF"/>
              </a:buClr>
              <a:buSzPts val="5600"/>
              <a:buFont typeface="Fjalla One"/>
              <a:buNone/>
            </a:pPr>
            <a:r>
              <a:rPr lang="en-US" sz="6700">
                <a:solidFill>
                  <a:srgbClr val="FFFFFF"/>
                </a:solidFill>
                <a:latin typeface="Fjalla One"/>
                <a:ea typeface="Fjalla One"/>
                <a:cs typeface="Fjalla One"/>
                <a:sym typeface="Fjalla One"/>
              </a:rPr>
              <a:t>Weitere Fragen?</a:t>
            </a:r>
            <a:endParaRPr sz="4000">
              <a:solidFill>
                <a:schemeClr val="lt1"/>
              </a:solidFill>
              <a:latin typeface="Fjalla One"/>
              <a:ea typeface="Fjalla One"/>
              <a:cs typeface="Fjalla One"/>
              <a:sym typeface="Fjalla One"/>
            </a:endParaRPr>
          </a:p>
        </p:txBody>
      </p:sp>
      <p:sp>
        <p:nvSpPr>
          <p:cNvPr id="875" name="Google Shape;875;p133"/>
          <p:cNvSpPr txBox="1"/>
          <p:nvPr/>
        </p:nvSpPr>
        <p:spPr>
          <a:xfrm>
            <a:off x="2481725" y="5244125"/>
            <a:ext cx="11271300" cy="4770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900">
              <a:solidFill>
                <a:schemeClr val="lt1"/>
              </a:solidFill>
            </a:endParaRPr>
          </a:p>
        </p:txBody>
      </p:sp>
      <p:pic>
        <p:nvPicPr>
          <p:cNvPr id="876" name="Google Shape;876;p133"/>
          <p:cNvPicPr preferRelativeResize="0"/>
          <p:nvPr>
            <p:ph idx="2" type="pic"/>
          </p:nvPr>
        </p:nvPicPr>
        <p:blipFill rotWithShape="1">
          <a:blip r:embed="rId3">
            <a:alphaModFix/>
          </a:blip>
          <a:srcRect b="0" l="29404" r="23973" t="11229"/>
          <a:stretch/>
        </p:blipFill>
        <p:spPr>
          <a:xfrm>
            <a:off x="8562325" y="1026752"/>
            <a:ext cx="6351900" cy="6831000"/>
          </a:xfrm>
          <a:prstGeom prst="roundRect">
            <a:avLst>
              <a:gd fmla="val 5634"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66"/>
          <p:cNvSpPr/>
          <p:nvPr/>
        </p:nvSpPr>
        <p:spPr>
          <a:xfrm>
            <a:off x="10617400" y="1838625"/>
            <a:ext cx="4800600" cy="6319200"/>
          </a:xfrm>
          <a:prstGeom prst="round1Rect">
            <a:avLst>
              <a:gd fmla="val 32330" name="adj"/>
            </a:avLst>
          </a:prstGeom>
          <a:solidFill>
            <a:srgbClr val="27273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FEDE6"/>
              </a:solidFill>
              <a:latin typeface="Bricolage Grotesque"/>
              <a:ea typeface="Bricolage Grotesque"/>
              <a:cs typeface="Bricolage Grotesque"/>
              <a:sym typeface="Bricolage Grotesque"/>
            </a:endParaRPr>
          </a:p>
        </p:txBody>
      </p:sp>
      <p:sp>
        <p:nvSpPr>
          <p:cNvPr id="309" name="Google Shape;309;p66"/>
          <p:cNvSpPr/>
          <p:nvPr/>
        </p:nvSpPr>
        <p:spPr>
          <a:xfrm>
            <a:off x="5727700" y="1838625"/>
            <a:ext cx="4800600" cy="6319200"/>
          </a:xfrm>
          <a:prstGeom prst="round1Rect">
            <a:avLst>
              <a:gd fmla="val 32330" name="adj"/>
            </a:avLst>
          </a:prstGeom>
          <a:solidFill>
            <a:srgbClr val="27273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FEDE6"/>
              </a:solidFill>
              <a:latin typeface="Bricolage Grotesque"/>
              <a:ea typeface="Bricolage Grotesque"/>
              <a:cs typeface="Bricolage Grotesque"/>
              <a:sym typeface="Bricolage Grotesque"/>
            </a:endParaRPr>
          </a:p>
        </p:txBody>
      </p:sp>
      <p:sp>
        <p:nvSpPr>
          <p:cNvPr id="310" name="Google Shape;310;p66"/>
          <p:cNvSpPr/>
          <p:nvPr/>
        </p:nvSpPr>
        <p:spPr>
          <a:xfrm>
            <a:off x="774750" y="1838625"/>
            <a:ext cx="4800600" cy="6319200"/>
          </a:xfrm>
          <a:prstGeom prst="round1Rect">
            <a:avLst>
              <a:gd fmla="val 32330" name="adj"/>
            </a:avLst>
          </a:prstGeom>
          <a:solidFill>
            <a:srgbClr val="27273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FEDE6"/>
              </a:solidFill>
              <a:latin typeface="Bricolage Grotesque"/>
              <a:ea typeface="Bricolage Grotesque"/>
              <a:cs typeface="Bricolage Grotesque"/>
              <a:sym typeface="Bricolage Grotesque"/>
            </a:endParaRPr>
          </a:p>
        </p:txBody>
      </p:sp>
      <p:sp>
        <p:nvSpPr>
          <p:cNvPr id="311" name="Google Shape;311;p66"/>
          <p:cNvSpPr txBox="1"/>
          <p:nvPr/>
        </p:nvSpPr>
        <p:spPr>
          <a:xfrm>
            <a:off x="782658" y="549244"/>
            <a:ext cx="13785600" cy="810600"/>
          </a:xfrm>
          <a:prstGeom prst="rect">
            <a:avLst/>
          </a:prstGeom>
          <a:noFill/>
          <a:ln>
            <a:noFill/>
          </a:ln>
        </p:spPr>
        <p:txBody>
          <a:bodyPr anchorCtr="0" anchor="t" bIns="81275" lIns="81275" spcFirstLastPara="1" rIns="81275" wrap="square" tIns="81275">
            <a:spAutoFit/>
          </a:bodyPr>
          <a:lstStyle/>
          <a:p>
            <a:pPr indent="0" lvl="0" marL="0" rtl="0" algn="l">
              <a:spcBef>
                <a:spcPts val="0"/>
              </a:spcBef>
              <a:spcAft>
                <a:spcPts val="0"/>
              </a:spcAft>
              <a:buNone/>
            </a:pPr>
            <a:r>
              <a:rPr b="1" lang="en-US" sz="4200">
                <a:solidFill>
                  <a:srgbClr val="272731"/>
                </a:solidFill>
                <a:latin typeface="Bricolage Grotesque"/>
                <a:ea typeface="Bricolage Grotesque"/>
                <a:cs typeface="Bricolage Grotesque"/>
                <a:sym typeface="Bricolage Grotesque"/>
              </a:rPr>
              <a:t>Webinar</a:t>
            </a:r>
            <a:r>
              <a:rPr b="1" lang="en-US" sz="4200">
                <a:solidFill>
                  <a:srgbClr val="272731"/>
                </a:solidFill>
                <a:latin typeface="Bricolage Grotesque"/>
                <a:ea typeface="Bricolage Grotesque"/>
                <a:cs typeface="Bricolage Grotesque"/>
                <a:sym typeface="Bricolage Grotesque"/>
              </a:rPr>
              <a:t> Timeline</a:t>
            </a:r>
            <a:endParaRPr b="1" sz="4200">
              <a:solidFill>
                <a:srgbClr val="272731"/>
              </a:solidFill>
              <a:latin typeface="Bricolage Grotesque"/>
              <a:ea typeface="Bricolage Grotesque"/>
              <a:cs typeface="Bricolage Grotesque"/>
              <a:sym typeface="Bricolage Grotesque"/>
            </a:endParaRPr>
          </a:p>
        </p:txBody>
      </p:sp>
      <p:sp>
        <p:nvSpPr>
          <p:cNvPr id="312" name="Google Shape;312;p66"/>
          <p:cNvSpPr txBox="1"/>
          <p:nvPr/>
        </p:nvSpPr>
        <p:spPr>
          <a:xfrm>
            <a:off x="1089187" y="2261700"/>
            <a:ext cx="3691200" cy="502800"/>
          </a:xfrm>
          <a:prstGeom prst="rect">
            <a:avLst/>
          </a:prstGeom>
          <a:noFill/>
          <a:ln>
            <a:noFill/>
          </a:ln>
        </p:spPr>
        <p:txBody>
          <a:bodyPr anchorCtr="0" anchor="t" bIns="162525" lIns="0" spcFirstLastPara="1" rIns="162525" wrap="square" tIns="0">
            <a:spAutoFit/>
          </a:bodyPr>
          <a:lstStyle/>
          <a:p>
            <a:pPr indent="0" lvl="0" marL="0" rtl="0" algn="l">
              <a:spcBef>
                <a:spcPts val="0"/>
              </a:spcBef>
              <a:spcAft>
                <a:spcPts val="0"/>
              </a:spcAft>
              <a:buNone/>
            </a:pPr>
            <a:r>
              <a:rPr b="1" lang="en-US" sz="2200">
                <a:solidFill>
                  <a:srgbClr val="EFEDE6"/>
                </a:solidFill>
                <a:latin typeface="Bricolage Grotesque"/>
                <a:ea typeface="Bricolage Grotesque"/>
                <a:cs typeface="Bricolage Grotesque"/>
                <a:sym typeface="Bricolage Grotesque"/>
              </a:rPr>
              <a:t>Positionierung &amp; Auftritt</a:t>
            </a:r>
            <a:endParaRPr b="1" sz="2200" u="sng">
              <a:solidFill>
                <a:srgbClr val="EFEDE6"/>
              </a:solidFill>
              <a:latin typeface="Bricolage Grotesque"/>
              <a:ea typeface="Bricolage Grotesque"/>
              <a:cs typeface="Bricolage Grotesque"/>
              <a:sym typeface="Bricolage Grotesque"/>
            </a:endParaRPr>
          </a:p>
        </p:txBody>
      </p:sp>
      <p:sp>
        <p:nvSpPr>
          <p:cNvPr id="313" name="Google Shape;313;p66"/>
          <p:cNvSpPr txBox="1"/>
          <p:nvPr/>
        </p:nvSpPr>
        <p:spPr>
          <a:xfrm>
            <a:off x="1089175" y="3488925"/>
            <a:ext cx="3957900" cy="1282800"/>
          </a:xfrm>
          <a:prstGeom prst="rect">
            <a:avLst/>
          </a:prstGeom>
          <a:noFill/>
          <a:ln>
            <a:noFill/>
          </a:ln>
        </p:spPr>
        <p:txBody>
          <a:bodyPr anchorCtr="0" anchor="t" bIns="0" lIns="0" spcFirstLastPara="1" rIns="0" wrap="square" tIns="0">
            <a:spAutoFit/>
          </a:bodyPr>
          <a:lstStyle/>
          <a:p>
            <a:pPr indent="-279400" lvl="0" marL="304800" marR="0" rtl="0" algn="l">
              <a:lnSpc>
                <a:spcPct val="100000"/>
              </a:lnSpc>
              <a:spcBef>
                <a:spcPts val="0"/>
              </a:spcBef>
              <a:spcAft>
                <a:spcPts val="0"/>
              </a:spcAft>
              <a:buClr>
                <a:srgbClr val="EFEDE6"/>
              </a:buClr>
              <a:buSzPts val="2000"/>
              <a:buFont typeface="Bricolage Grotesque"/>
              <a:buChar char="—"/>
            </a:pPr>
            <a:r>
              <a:rPr lang="en-US" sz="2000">
                <a:solidFill>
                  <a:srgbClr val="EFEDE6"/>
                </a:solidFill>
                <a:latin typeface="Bricolage Grotesque"/>
                <a:ea typeface="Bricolage Grotesque"/>
                <a:cs typeface="Bricolage Grotesque"/>
                <a:sym typeface="Bricolage Grotesque"/>
              </a:rPr>
              <a:t>Was ist eig. Social Selling?</a:t>
            </a:r>
            <a:endParaRPr sz="2000">
              <a:solidFill>
                <a:srgbClr val="EFEDE6"/>
              </a:solidFill>
              <a:latin typeface="Bricolage Grotesque"/>
              <a:ea typeface="Bricolage Grotesque"/>
              <a:cs typeface="Bricolage Grotesque"/>
              <a:sym typeface="Bricolage Grotesque"/>
            </a:endParaRPr>
          </a:p>
          <a:p>
            <a:pPr indent="-279400" lvl="0" marL="304800" marR="0" rtl="0" algn="l">
              <a:lnSpc>
                <a:spcPct val="100000"/>
              </a:lnSpc>
              <a:spcBef>
                <a:spcPts val="400"/>
              </a:spcBef>
              <a:spcAft>
                <a:spcPts val="400"/>
              </a:spcAft>
              <a:buClr>
                <a:srgbClr val="EFEDE6"/>
              </a:buClr>
              <a:buSzPts val="2000"/>
              <a:buFont typeface="Bricolage Grotesque"/>
              <a:buChar char="—"/>
            </a:pPr>
            <a:r>
              <a:rPr lang="en-US" sz="2000">
                <a:solidFill>
                  <a:srgbClr val="EFEDE6"/>
                </a:solidFill>
                <a:latin typeface="Bricolage Grotesque"/>
                <a:ea typeface="Bricolage Grotesque"/>
                <a:cs typeface="Bricolage Grotesque"/>
                <a:sym typeface="Bricolage Grotesque"/>
              </a:rPr>
              <a:t>Wie erstelle ich ein LinkedIn Account und wie soll das Profil aussehen?</a:t>
            </a:r>
            <a:endParaRPr sz="2000">
              <a:solidFill>
                <a:srgbClr val="EFEDE6"/>
              </a:solidFill>
              <a:latin typeface="Bricolage Grotesque"/>
              <a:ea typeface="Bricolage Grotesque"/>
              <a:cs typeface="Bricolage Grotesque"/>
              <a:sym typeface="Bricolage Grotesque"/>
            </a:endParaRPr>
          </a:p>
        </p:txBody>
      </p:sp>
      <p:sp>
        <p:nvSpPr>
          <p:cNvPr id="314" name="Google Shape;314;p66"/>
          <p:cNvSpPr txBox="1"/>
          <p:nvPr/>
        </p:nvSpPr>
        <p:spPr>
          <a:xfrm>
            <a:off x="1089173" y="6599261"/>
            <a:ext cx="2310000" cy="1477800"/>
          </a:xfrm>
          <a:prstGeom prst="rect">
            <a:avLst/>
          </a:prstGeom>
          <a:noFill/>
          <a:ln>
            <a:noFill/>
          </a:ln>
        </p:spPr>
        <p:txBody>
          <a:bodyPr anchorCtr="0" anchor="t" bIns="0" lIns="0" spcFirstLastPara="1" rIns="162525" wrap="square" tIns="0">
            <a:spAutoFit/>
          </a:bodyPr>
          <a:lstStyle/>
          <a:p>
            <a:pPr indent="0" lvl="0" marL="0" rtl="0" algn="l">
              <a:spcBef>
                <a:spcPts val="0"/>
              </a:spcBef>
              <a:spcAft>
                <a:spcPts val="0"/>
              </a:spcAft>
              <a:buNone/>
            </a:pPr>
            <a:r>
              <a:rPr b="1" lang="en-US" sz="9600">
                <a:solidFill>
                  <a:srgbClr val="FF6554"/>
                </a:solidFill>
                <a:latin typeface="Bricolage Grotesque"/>
                <a:ea typeface="Bricolage Grotesque"/>
                <a:cs typeface="Bricolage Grotesque"/>
                <a:sym typeface="Bricolage Grotesque"/>
              </a:rPr>
              <a:t>01</a:t>
            </a:r>
            <a:endParaRPr b="1" sz="9600">
              <a:solidFill>
                <a:srgbClr val="FF6554"/>
              </a:solidFill>
              <a:latin typeface="Bricolage Grotesque"/>
              <a:ea typeface="Bricolage Grotesque"/>
              <a:cs typeface="Bricolage Grotesque"/>
              <a:sym typeface="Bricolage Grotesque"/>
            </a:endParaRPr>
          </a:p>
        </p:txBody>
      </p:sp>
      <p:sp>
        <p:nvSpPr>
          <p:cNvPr id="315" name="Google Shape;315;p66"/>
          <p:cNvSpPr txBox="1"/>
          <p:nvPr/>
        </p:nvSpPr>
        <p:spPr>
          <a:xfrm>
            <a:off x="6052425" y="2261700"/>
            <a:ext cx="4101600" cy="841500"/>
          </a:xfrm>
          <a:prstGeom prst="rect">
            <a:avLst/>
          </a:prstGeom>
          <a:noFill/>
          <a:ln>
            <a:noFill/>
          </a:ln>
        </p:spPr>
        <p:txBody>
          <a:bodyPr anchorCtr="0" anchor="t" bIns="162525" lIns="0" spcFirstLastPara="1" rIns="162525" wrap="square" tIns="0">
            <a:spAutoFit/>
          </a:bodyPr>
          <a:lstStyle/>
          <a:p>
            <a:pPr indent="0" lvl="0" marL="0" rtl="0" algn="l">
              <a:spcBef>
                <a:spcPts val="0"/>
              </a:spcBef>
              <a:spcAft>
                <a:spcPts val="0"/>
              </a:spcAft>
              <a:buNone/>
            </a:pPr>
            <a:r>
              <a:rPr b="1" lang="en-US" sz="2200">
                <a:solidFill>
                  <a:srgbClr val="EFEDE6"/>
                </a:solidFill>
                <a:latin typeface="Bricolage Grotesque"/>
                <a:ea typeface="Bricolage Grotesque"/>
                <a:cs typeface="Bricolage Grotesque"/>
                <a:sym typeface="Bricolage Grotesque"/>
              </a:rPr>
              <a:t>Content Produktion &amp; Interaktion  </a:t>
            </a:r>
            <a:endParaRPr b="1" sz="2200" u="sng">
              <a:solidFill>
                <a:srgbClr val="EFEDE6"/>
              </a:solidFill>
              <a:latin typeface="Bricolage Grotesque"/>
              <a:ea typeface="Bricolage Grotesque"/>
              <a:cs typeface="Bricolage Grotesque"/>
              <a:sym typeface="Bricolage Grotesque"/>
            </a:endParaRPr>
          </a:p>
        </p:txBody>
      </p:sp>
      <p:sp>
        <p:nvSpPr>
          <p:cNvPr id="316" name="Google Shape;316;p66"/>
          <p:cNvSpPr txBox="1"/>
          <p:nvPr/>
        </p:nvSpPr>
        <p:spPr>
          <a:xfrm>
            <a:off x="6052426" y="3488925"/>
            <a:ext cx="4101600" cy="975000"/>
          </a:xfrm>
          <a:prstGeom prst="rect">
            <a:avLst/>
          </a:prstGeom>
          <a:noFill/>
          <a:ln>
            <a:noFill/>
          </a:ln>
        </p:spPr>
        <p:txBody>
          <a:bodyPr anchorCtr="0" anchor="t" bIns="0" lIns="0" spcFirstLastPara="1" rIns="0" wrap="square" tIns="0">
            <a:spAutoFit/>
          </a:bodyPr>
          <a:lstStyle/>
          <a:p>
            <a:pPr indent="-279400" lvl="0" marL="304800" marR="0" rtl="0" algn="l">
              <a:lnSpc>
                <a:spcPct val="100000"/>
              </a:lnSpc>
              <a:spcBef>
                <a:spcPts val="0"/>
              </a:spcBef>
              <a:spcAft>
                <a:spcPts val="0"/>
              </a:spcAft>
              <a:buClr>
                <a:srgbClr val="EFEDE6"/>
              </a:buClr>
              <a:buSzPts val="2000"/>
              <a:buFont typeface="Bricolage Grotesque"/>
              <a:buChar char="—"/>
            </a:pPr>
            <a:r>
              <a:rPr lang="en-US" sz="2000">
                <a:solidFill>
                  <a:srgbClr val="EFEDE6"/>
                </a:solidFill>
                <a:latin typeface="Bricolage Grotesque"/>
                <a:ea typeface="Bricolage Grotesque"/>
                <a:cs typeface="Bricolage Grotesque"/>
                <a:sym typeface="Bricolage Grotesque"/>
              </a:rPr>
              <a:t>Kommentarfunktion im Detail</a:t>
            </a:r>
            <a:endParaRPr sz="2000">
              <a:solidFill>
                <a:srgbClr val="EFEDE6"/>
              </a:solidFill>
              <a:latin typeface="Bricolage Grotesque"/>
              <a:ea typeface="Bricolage Grotesque"/>
              <a:cs typeface="Bricolage Grotesque"/>
              <a:sym typeface="Bricolage Grotesque"/>
            </a:endParaRPr>
          </a:p>
          <a:p>
            <a:pPr indent="-279400" lvl="0" marL="304800" marR="0" rtl="0" algn="l">
              <a:lnSpc>
                <a:spcPct val="100000"/>
              </a:lnSpc>
              <a:spcBef>
                <a:spcPts val="400"/>
              </a:spcBef>
              <a:spcAft>
                <a:spcPts val="400"/>
              </a:spcAft>
              <a:buClr>
                <a:srgbClr val="EFEDE6"/>
              </a:buClr>
              <a:buSzPts val="2000"/>
              <a:buFont typeface="Bricolage Grotesque"/>
              <a:buChar char="—"/>
            </a:pPr>
            <a:r>
              <a:rPr lang="en-US" sz="2000">
                <a:solidFill>
                  <a:srgbClr val="EFEDE6"/>
                </a:solidFill>
                <a:latin typeface="Bricolage Grotesque"/>
                <a:ea typeface="Bricolage Grotesque"/>
                <a:cs typeface="Bricolage Grotesque"/>
                <a:sym typeface="Bricolage Grotesque"/>
              </a:rPr>
              <a:t>Wie und welchen Content erstelle ich?</a:t>
            </a:r>
            <a:endParaRPr sz="2000">
              <a:solidFill>
                <a:srgbClr val="EFEDE6"/>
              </a:solidFill>
              <a:latin typeface="Bricolage Grotesque"/>
              <a:ea typeface="Bricolage Grotesque"/>
              <a:cs typeface="Bricolage Grotesque"/>
              <a:sym typeface="Bricolage Grotesque"/>
            </a:endParaRPr>
          </a:p>
        </p:txBody>
      </p:sp>
      <p:sp>
        <p:nvSpPr>
          <p:cNvPr id="317" name="Google Shape;317;p66"/>
          <p:cNvSpPr txBox="1"/>
          <p:nvPr/>
        </p:nvSpPr>
        <p:spPr>
          <a:xfrm>
            <a:off x="6474798" y="6599261"/>
            <a:ext cx="2310000" cy="1477800"/>
          </a:xfrm>
          <a:prstGeom prst="rect">
            <a:avLst/>
          </a:prstGeom>
          <a:noFill/>
          <a:ln>
            <a:noFill/>
          </a:ln>
        </p:spPr>
        <p:txBody>
          <a:bodyPr anchorCtr="0" anchor="t" bIns="0" lIns="0" spcFirstLastPara="1" rIns="162525" wrap="square" tIns="0">
            <a:spAutoFit/>
          </a:bodyPr>
          <a:lstStyle/>
          <a:p>
            <a:pPr indent="0" lvl="0" marL="0" rtl="0" algn="l">
              <a:spcBef>
                <a:spcPts val="0"/>
              </a:spcBef>
              <a:spcAft>
                <a:spcPts val="0"/>
              </a:spcAft>
              <a:buNone/>
            </a:pPr>
            <a:r>
              <a:rPr b="1" lang="en-US" sz="9600">
                <a:solidFill>
                  <a:srgbClr val="E7F470"/>
                </a:solidFill>
                <a:latin typeface="Bricolage Grotesque"/>
                <a:ea typeface="Bricolage Grotesque"/>
                <a:cs typeface="Bricolage Grotesque"/>
                <a:sym typeface="Bricolage Grotesque"/>
              </a:rPr>
              <a:t>02</a:t>
            </a:r>
            <a:endParaRPr b="1" sz="9600">
              <a:solidFill>
                <a:srgbClr val="E7F470"/>
              </a:solidFill>
              <a:latin typeface="Bricolage Grotesque"/>
              <a:ea typeface="Bricolage Grotesque"/>
              <a:cs typeface="Bricolage Grotesque"/>
              <a:sym typeface="Bricolage Grotesque"/>
            </a:endParaRPr>
          </a:p>
        </p:txBody>
      </p:sp>
      <p:sp>
        <p:nvSpPr>
          <p:cNvPr id="318" name="Google Shape;318;p66"/>
          <p:cNvSpPr txBox="1"/>
          <p:nvPr/>
        </p:nvSpPr>
        <p:spPr>
          <a:xfrm>
            <a:off x="10909475" y="2261700"/>
            <a:ext cx="3658800" cy="841500"/>
          </a:xfrm>
          <a:prstGeom prst="rect">
            <a:avLst/>
          </a:prstGeom>
          <a:noFill/>
          <a:ln>
            <a:noFill/>
          </a:ln>
        </p:spPr>
        <p:txBody>
          <a:bodyPr anchorCtr="0" anchor="t" bIns="162525" lIns="0" spcFirstLastPara="1" rIns="162525" wrap="square" tIns="0">
            <a:spAutoFit/>
          </a:bodyPr>
          <a:lstStyle/>
          <a:p>
            <a:pPr indent="0" lvl="0" marL="0" rtl="0" algn="l">
              <a:spcBef>
                <a:spcPts val="0"/>
              </a:spcBef>
              <a:spcAft>
                <a:spcPts val="0"/>
              </a:spcAft>
              <a:buNone/>
            </a:pPr>
            <a:r>
              <a:rPr b="1" lang="en-US" sz="2200">
                <a:solidFill>
                  <a:srgbClr val="EFEDE6"/>
                </a:solidFill>
                <a:latin typeface="Bricolage Grotesque"/>
                <a:ea typeface="Bricolage Grotesque"/>
                <a:cs typeface="Bricolage Grotesque"/>
                <a:sym typeface="Bricolage Grotesque"/>
              </a:rPr>
              <a:t>Engagement &amp;</a:t>
            </a:r>
            <a:br>
              <a:rPr b="1" lang="en-US" sz="2200">
                <a:solidFill>
                  <a:srgbClr val="EFEDE6"/>
                </a:solidFill>
                <a:latin typeface="Bricolage Grotesque"/>
                <a:ea typeface="Bricolage Grotesque"/>
                <a:cs typeface="Bricolage Grotesque"/>
                <a:sym typeface="Bricolage Grotesque"/>
              </a:rPr>
            </a:br>
            <a:r>
              <a:rPr b="1" lang="en-US" sz="2200">
                <a:solidFill>
                  <a:srgbClr val="EFEDE6"/>
                </a:solidFill>
                <a:latin typeface="Bricolage Grotesque"/>
                <a:ea typeface="Bricolage Grotesque"/>
                <a:cs typeface="Bricolage Grotesque"/>
                <a:sym typeface="Bricolage Grotesque"/>
              </a:rPr>
              <a:t>Geschäftsanbahnung  </a:t>
            </a:r>
            <a:endParaRPr b="1" sz="2200" u="sng">
              <a:solidFill>
                <a:srgbClr val="EFEDE6"/>
              </a:solidFill>
              <a:latin typeface="Bricolage Grotesque"/>
              <a:ea typeface="Bricolage Grotesque"/>
              <a:cs typeface="Bricolage Grotesque"/>
              <a:sym typeface="Bricolage Grotesque"/>
            </a:endParaRPr>
          </a:p>
        </p:txBody>
      </p:sp>
      <p:sp>
        <p:nvSpPr>
          <p:cNvPr id="319" name="Google Shape;319;p66"/>
          <p:cNvSpPr txBox="1"/>
          <p:nvPr/>
        </p:nvSpPr>
        <p:spPr>
          <a:xfrm>
            <a:off x="10909475" y="3488925"/>
            <a:ext cx="4101600" cy="1026300"/>
          </a:xfrm>
          <a:prstGeom prst="rect">
            <a:avLst/>
          </a:prstGeom>
          <a:noFill/>
          <a:ln>
            <a:noFill/>
          </a:ln>
        </p:spPr>
        <p:txBody>
          <a:bodyPr anchorCtr="0" anchor="t" bIns="0" lIns="0" spcFirstLastPara="1" rIns="0" wrap="square" tIns="0">
            <a:spAutoFit/>
          </a:bodyPr>
          <a:lstStyle/>
          <a:p>
            <a:pPr indent="-279400" lvl="0" marL="304800" marR="0" rtl="0" algn="l">
              <a:lnSpc>
                <a:spcPct val="100000"/>
              </a:lnSpc>
              <a:spcBef>
                <a:spcPts val="0"/>
              </a:spcBef>
              <a:spcAft>
                <a:spcPts val="0"/>
              </a:spcAft>
              <a:buClr>
                <a:srgbClr val="EFEDE6"/>
              </a:buClr>
              <a:buSzPts val="2000"/>
              <a:buFont typeface="Bricolage Grotesque"/>
              <a:buChar char="—"/>
            </a:pPr>
            <a:r>
              <a:rPr lang="en-US" sz="2000">
                <a:solidFill>
                  <a:srgbClr val="EFEDE6"/>
                </a:solidFill>
                <a:latin typeface="Bricolage Grotesque"/>
                <a:ea typeface="Bricolage Grotesque"/>
                <a:cs typeface="Bricolage Grotesque"/>
                <a:sym typeface="Bricolage Grotesque"/>
              </a:rPr>
              <a:t>Vernetzung im Detail </a:t>
            </a:r>
            <a:endParaRPr sz="2000">
              <a:solidFill>
                <a:srgbClr val="EFEDE6"/>
              </a:solidFill>
              <a:latin typeface="Bricolage Grotesque"/>
              <a:ea typeface="Bricolage Grotesque"/>
              <a:cs typeface="Bricolage Grotesque"/>
              <a:sym typeface="Bricolage Grotesque"/>
            </a:endParaRPr>
          </a:p>
          <a:p>
            <a:pPr indent="-279400" lvl="0" marL="304800" marR="0" rtl="0" algn="l">
              <a:lnSpc>
                <a:spcPct val="100000"/>
              </a:lnSpc>
              <a:spcBef>
                <a:spcPts val="400"/>
              </a:spcBef>
              <a:spcAft>
                <a:spcPts val="0"/>
              </a:spcAft>
              <a:buClr>
                <a:srgbClr val="EFEDE6"/>
              </a:buClr>
              <a:buSzPts val="2000"/>
              <a:buFont typeface="Bricolage Grotesque"/>
              <a:buChar char="—"/>
            </a:pPr>
            <a:r>
              <a:rPr lang="en-US" sz="2000">
                <a:solidFill>
                  <a:srgbClr val="EFEDE6"/>
                </a:solidFill>
                <a:latin typeface="Bricolage Grotesque"/>
                <a:ea typeface="Bricolage Grotesque"/>
                <a:cs typeface="Bricolage Grotesque"/>
                <a:sym typeface="Bricolage Grotesque"/>
              </a:rPr>
              <a:t>Die richtige Konversation</a:t>
            </a:r>
            <a:endParaRPr sz="2000">
              <a:solidFill>
                <a:srgbClr val="EFEDE6"/>
              </a:solidFill>
              <a:latin typeface="Bricolage Grotesque"/>
              <a:ea typeface="Bricolage Grotesque"/>
              <a:cs typeface="Bricolage Grotesque"/>
              <a:sym typeface="Bricolage Grotesque"/>
            </a:endParaRPr>
          </a:p>
          <a:p>
            <a:pPr indent="-279400" lvl="0" marL="304800" marR="0" rtl="0" algn="l">
              <a:lnSpc>
                <a:spcPct val="100000"/>
              </a:lnSpc>
              <a:spcBef>
                <a:spcPts val="400"/>
              </a:spcBef>
              <a:spcAft>
                <a:spcPts val="400"/>
              </a:spcAft>
              <a:buClr>
                <a:srgbClr val="EFEDE6"/>
              </a:buClr>
              <a:buSzPts val="2000"/>
              <a:buFont typeface="Bricolage Grotesque"/>
              <a:buChar char="—"/>
            </a:pPr>
            <a:r>
              <a:rPr lang="en-US" sz="2000">
                <a:solidFill>
                  <a:srgbClr val="EFEDE6"/>
                </a:solidFill>
                <a:latin typeface="Bricolage Grotesque"/>
                <a:ea typeface="Bricolage Grotesque"/>
                <a:cs typeface="Bricolage Grotesque"/>
                <a:sym typeface="Bricolage Grotesque"/>
              </a:rPr>
              <a:t>Analyse &amp; Erfolgsmessung</a:t>
            </a:r>
            <a:endParaRPr sz="2000">
              <a:solidFill>
                <a:srgbClr val="EFEDE6"/>
              </a:solidFill>
              <a:latin typeface="Bricolage Grotesque"/>
              <a:ea typeface="Bricolage Grotesque"/>
              <a:cs typeface="Bricolage Grotesque"/>
              <a:sym typeface="Bricolage Grotesque"/>
            </a:endParaRPr>
          </a:p>
        </p:txBody>
      </p:sp>
      <p:sp>
        <p:nvSpPr>
          <p:cNvPr id="320" name="Google Shape;320;p66"/>
          <p:cNvSpPr txBox="1"/>
          <p:nvPr/>
        </p:nvSpPr>
        <p:spPr>
          <a:xfrm>
            <a:off x="11184298" y="6599261"/>
            <a:ext cx="2310000" cy="1477800"/>
          </a:xfrm>
          <a:prstGeom prst="rect">
            <a:avLst/>
          </a:prstGeom>
          <a:noFill/>
          <a:ln>
            <a:noFill/>
          </a:ln>
        </p:spPr>
        <p:txBody>
          <a:bodyPr anchorCtr="0" anchor="t" bIns="0" lIns="0" spcFirstLastPara="1" rIns="162525" wrap="square" tIns="0">
            <a:spAutoFit/>
          </a:bodyPr>
          <a:lstStyle/>
          <a:p>
            <a:pPr indent="0" lvl="0" marL="0" rtl="0" algn="l">
              <a:spcBef>
                <a:spcPts val="0"/>
              </a:spcBef>
              <a:spcAft>
                <a:spcPts val="0"/>
              </a:spcAft>
              <a:buNone/>
            </a:pPr>
            <a:r>
              <a:rPr b="1" lang="en-US" sz="9600">
                <a:solidFill>
                  <a:srgbClr val="91E5B2"/>
                </a:solidFill>
                <a:latin typeface="Bricolage Grotesque"/>
                <a:ea typeface="Bricolage Grotesque"/>
                <a:cs typeface="Bricolage Grotesque"/>
                <a:sym typeface="Bricolage Grotesque"/>
              </a:rPr>
              <a:t>03</a:t>
            </a:r>
            <a:endParaRPr b="1" sz="9600">
              <a:solidFill>
                <a:srgbClr val="91E5B2"/>
              </a:solidFill>
              <a:latin typeface="Bricolage Grotesque"/>
              <a:ea typeface="Bricolage Grotesque"/>
              <a:cs typeface="Bricolage Grotesque"/>
              <a:sym typeface="Bricolage Grotesque"/>
            </a:endParaRPr>
          </a:p>
        </p:txBody>
      </p:sp>
      <p:cxnSp>
        <p:nvCxnSpPr>
          <p:cNvPr id="321" name="Google Shape;321;p66"/>
          <p:cNvCxnSpPr/>
          <p:nvPr/>
        </p:nvCxnSpPr>
        <p:spPr>
          <a:xfrm>
            <a:off x="806500" y="8559800"/>
            <a:ext cx="14643000" cy="0"/>
          </a:xfrm>
          <a:prstGeom prst="straightConnector1">
            <a:avLst/>
          </a:prstGeom>
          <a:noFill/>
          <a:ln cap="flat" cmpd="sng" w="38100">
            <a:solidFill>
              <a:srgbClr val="B0C09F"/>
            </a:solidFill>
            <a:prstDash val="dot"/>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25" name="Shape 325"/>
        <p:cNvGrpSpPr/>
        <p:nvPr/>
      </p:nvGrpSpPr>
      <p:grpSpPr>
        <a:xfrm>
          <a:off x="0" y="0"/>
          <a:ext cx="0" cy="0"/>
          <a:chOff x="0" y="0"/>
          <a:chExt cx="0" cy="0"/>
        </a:xfrm>
      </p:grpSpPr>
      <p:sp>
        <p:nvSpPr>
          <p:cNvPr id="326" name="Google Shape;326;p67"/>
          <p:cNvSpPr txBox="1"/>
          <p:nvPr>
            <p:ph type="title"/>
          </p:nvPr>
        </p:nvSpPr>
        <p:spPr>
          <a:xfrm>
            <a:off x="0" y="2826600"/>
            <a:ext cx="16255800" cy="34908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b="0" lang="en-US" sz="3500">
                <a:solidFill>
                  <a:srgbClr val="272731"/>
                </a:solidFill>
              </a:rPr>
              <a:t>Warum </a:t>
            </a:r>
            <a:r>
              <a:rPr lang="en-US" sz="3500" u="sng">
                <a:solidFill>
                  <a:srgbClr val="272731"/>
                </a:solidFill>
              </a:rPr>
              <a:t>Social Selling</a:t>
            </a:r>
            <a:r>
              <a:rPr b="0" lang="en-US" sz="3500">
                <a:solidFill>
                  <a:srgbClr val="272731"/>
                </a:solidFill>
              </a:rPr>
              <a:t>?</a:t>
            </a:r>
            <a:endParaRPr sz="9000"/>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EB7C3"/>
      </a:accent1>
      <a:accent2>
        <a:srgbClr val="0ECB83"/>
      </a:accent2>
      <a:accent3>
        <a:srgbClr val="F7D437"/>
      </a:accent3>
      <a:accent4>
        <a:srgbClr val="E56573"/>
      </a:accent4>
      <a:accent5>
        <a:srgbClr val="DFDFDF"/>
      </a:accent5>
      <a:accent6>
        <a:srgbClr val="716F75"/>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272731"/>
      </a:dk1>
      <a:lt1>
        <a:srgbClr val="F4F4F4"/>
      </a:lt1>
      <a:dk2>
        <a:srgbClr val="53585F"/>
      </a:dk2>
      <a:lt2>
        <a:srgbClr val="DCDEE0"/>
      </a:lt2>
      <a:accent1>
        <a:srgbClr val="0EB7C3"/>
      </a:accent1>
      <a:accent2>
        <a:srgbClr val="0ECB83"/>
      </a:accent2>
      <a:accent3>
        <a:srgbClr val="F7D437"/>
      </a:accent3>
      <a:accent4>
        <a:srgbClr val="E56573"/>
      </a:accent4>
      <a:accent5>
        <a:srgbClr val="DFDFDF"/>
      </a:accent5>
      <a:accent6>
        <a:srgbClr val="716F75"/>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FEDE6"/>
      </a:lt2>
      <a:accent1>
        <a:srgbClr val="E7F470"/>
      </a:accent1>
      <a:accent2>
        <a:srgbClr val="A1E3F8"/>
      </a:accent2>
      <a:accent3>
        <a:srgbClr val="EFB6F0"/>
      </a:accent3>
      <a:accent4>
        <a:srgbClr val="91E5B2"/>
      </a:accent4>
      <a:accent5>
        <a:srgbClr val="4A18FF"/>
      </a:accent5>
      <a:accent6>
        <a:srgbClr val="FF655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